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84" r:id="rId2"/>
  </p:sldMasterIdLst>
  <p:notesMasterIdLst>
    <p:notesMasterId r:id="rId30"/>
  </p:notesMasterIdLst>
  <p:sldIdLst>
    <p:sldId id="262" r:id="rId3"/>
    <p:sldId id="263" r:id="rId4"/>
    <p:sldId id="265" r:id="rId5"/>
    <p:sldId id="267" r:id="rId6"/>
    <p:sldId id="259" r:id="rId7"/>
    <p:sldId id="289" r:id="rId8"/>
    <p:sldId id="257" r:id="rId9"/>
    <p:sldId id="258" r:id="rId10"/>
    <p:sldId id="269" r:id="rId11"/>
    <p:sldId id="260" r:id="rId12"/>
    <p:sldId id="276" r:id="rId13"/>
    <p:sldId id="277" r:id="rId14"/>
    <p:sldId id="261" r:id="rId15"/>
    <p:sldId id="270" r:id="rId16"/>
    <p:sldId id="271" r:id="rId17"/>
    <p:sldId id="282" r:id="rId18"/>
    <p:sldId id="272" r:id="rId19"/>
    <p:sldId id="274" r:id="rId20"/>
    <p:sldId id="284" r:id="rId21"/>
    <p:sldId id="278" r:id="rId22"/>
    <p:sldId id="285" r:id="rId23"/>
    <p:sldId id="288" r:id="rId24"/>
    <p:sldId id="286" r:id="rId25"/>
    <p:sldId id="273" r:id="rId26"/>
    <p:sldId id="283" r:id="rId27"/>
    <p:sldId id="290" r:id="rId28"/>
    <p:sldId id="291" r:id="rId29"/>
  </p:sldIdLst>
  <p:sldSz cx="32075438" cy="21383625"/>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F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11CED-214D-1949-82C0-D73768881F70}" v="47" dt="2023-05-09T13:15:02.435"/>
    <p1510:client id="{D734364D-A039-6FC0-F1AE-854E49FB754F}" v="1" dt="2023-08-23T16:47:21.500"/>
    <p1510:client id="{EF7F0388-C63A-4BF7-AE1D-631CBC1A6016}" v="5" dt="2022-11-20T18:17:08.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1" autoAdjust="0"/>
    <p:restoredTop sz="94660"/>
  </p:normalViewPr>
  <p:slideViewPr>
    <p:cSldViewPr snapToGrid="0">
      <p:cViewPr varScale="1">
        <p:scale>
          <a:sx n="23" d="100"/>
          <a:sy n="23" d="100"/>
        </p:scale>
        <p:origin x="89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493C6-8AFE-44D8-B340-E98718F1D53D}"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D0333EB8-726E-427E-B15D-F0A738D72124}">
      <dgm:prSet/>
      <dgm:spPr/>
      <dgm:t>
        <a:bodyPr/>
        <a:lstStyle/>
        <a:p>
          <a:r>
            <a:rPr lang="en-IE" b="1">
              <a:solidFill>
                <a:srgbClr val="002060"/>
              </a:solidFill>
            </a:rPr>
            <a:t>School Self-evaluation: Next Steps 2022-2026 is built around five key considerations:</a:t>
          </a:r>
          <a:endParaRPr lang="en-US">
            <a:solidFill>
              <a:srgbClr val="002060"/>
            </a:solidFill>
          </a:endParaRPr>
        </a:p>
      </dgm:t>
    </dgm:pt>
    <dgm:pt modelId="{443CFEDC-799D-40E8-9EF6-A7C59BEFFCBB}" type="parTrans" cxnId="{2305BB89-DD34-466B-9CCE-8D9CCAD125D1}">
      <dgm:prSet/>
      <dgm:spPr/>
      <dgm:t>
        <a:bodyPr/>
        <a:lstStyle/>
        <a:p>
          <a:endParaRPr lang="en-US">
            <a:solidFill>
              <a:srgbClr val="002060"/>
            </a:solidFill>
          </a:endParaRPr>
        </a:p>
      </dgm:t>
    </dgm:pt>
    <dgm:pt modelId="{C9BABF46-1014-4746-A0BF-5C3147A798A2}" type="sibTrans" cxnId="{2305BB89-DD34-466B-9CCE-8D9CCAD125D1}">
      <dgm:prSet/>
      <dgm:spPr/>
      <dgm:t>
        <a:bodyPr/>
        <a:lstStyle/>
        <a:p>
          <a:endParaRPr lang="en-US">
            <a:solidFill>
              <a:srgbClr val="002060"/>
            </a:solidFill>
          </a:endParaRPr>
        </a:p>
      </dgm:t>
    </dgm:pt>
    <dgm:pt modelId="{472181B3-A02F-483F-8A0D-5D68BB0D06FC}">
      <dgm:prSet/>
      <dgm:spPr/>
      <dgm:t>
        <a:bodyPr/>
        <a:lstStyle/>
        <a:p>
          <a:r>
            <a:rPr lang="en-IE">
              <a:solidFill>
                <a:srgbClr val="002060"/>
              </a:solidFill>
            </a:rPr>
            <a:t>The impact of COVID-19</a:t>
          </a:r>
          <a:endParaRPr lang="en-US">
            <a:solidFill>
              <a:srgbClr val="002060"/>
            </a:solidFill>
          </a:endParaRPr>
        </a:p>
      </dgm:t>
    </dgm:pt>
    <dgm:pt modelId="{84FDC5B5-5A91-41B9-B226-4E0DAF62E22D}" type="parTrans" cxnId="{21BDF80D-C40A-41B1-84E7-8AF7A5ECAB82}">
      <dgm:prSet/>
      <dgm:spPr/>
      <dgm:t>
        <a:bodyPr/>
        <a:lstStyle/>
        <a:p>
          <a:endParaRPr lang="en-US">
            <a:solidFill>
              <a:srgbClr val="002060"/>
            </a:solidFill>
          </a:endParaRPr>
        </a:p>
      </dgm:t>
    </dgm:pt>
    <dgm:pt modelId="{8F956324-C48A-45B2-83A1-224831D1020B}" type="sibTrans" cxnId="{21BDF80D-C40A-41B1-84E7-8AF7A5ECAB82}">
      <dgm:prSet/>
      <dgm:spPr/>
      <dgm:t>
        <a:bodyPr/>
        <a:lstStyle/>
        <a:p>
          <a:endParaRPr lang="en-US">
            <a:solidFill>
              <a:srgbClr val="002060"/>
            </a:solidFill>
          </a:endParaRPr>
        </a:p>
      </dgm:t>
    </dgm:pt>
    <dgm:pt modelId="{E2E40A60-6D66-4CBF-B7C4-C5DB9E2B606F}">
      <dgm:prSet/>
      <dgm:spPr/>
      <dgm:t>
        <a:bodyPr/>
        <a:lstStyle/>
        <a:p>
          <a:r>
            <a:rPr lang="en-IE">
              <a:solidFill>
                <a:srgbClr val="002060"/>
              </a:solidFill>
            </a:rPr>
            <a:t>The focus of SSE </a:t>
          </a:r>
          <a:endParaRPr lang="en-US">
            <a:solidFill>
              <a:srgbClr val="002060"/>
            </a:solidFill>
          </a:endParaRPr>
        </a:p>
      </dgm:t>
    </dgm:pt>
    <dgm:pt modelId="{2C43F1D8-A443-4045-B3A5-C0EB358B61D1}" type="parTrans" cxnId="{39DA5989-E74B-4E59-8195-8B69817D5564}">
      <dgm:prSet/>
      <dgm:spPr/>
      <dgm:t>
        <a:bodyPr/>
        <a:lstStyle/>
        <a:p>
          <a:endParaRPr lang="en-US">
            <a:solidFill>
              <a:srgbClr val="002060"/>
            </a:solidFill>
          </a:endParaRPr>
        </a:p>
      </dgm:t>
    </dgm:pt>
    <dgm:pt modelId="{5B0B78E0-A747-406B-919C-B3B688E8FC96}" type="sibTrans" cxnId="{39DA5989-E74B-4E59-8195-8B69817D5564}">
      <dgm:prSet/>
      <dgm:spPr/>
      <dgm:t>
        <a:bodyPr/>
        <a:lstStyle/>
        <a:p>
          <a:endParaRPr lang="en-US">
            <a:solidFill>
              <a:srgbClr val="002060"/>
            </a:solidFill>
          </a:endParaRPr>
        </a:p>
      </dgm:t>
    </dgm:pt>
    <dgm:pt modelId="{77F6443E-6EC1-46BD-9089-854452C52EDA}">
      <dgm:prSet/>
      <dgm:spPr/>
      <dgm:t>
        <a:bodyPr/>
        <a:lstStyle/>
        <a:p>
          <a:r>
            <a:rPr lang="en-IE">
              <a:solidFill>
                <a:srgbClr val="002060"/>
              </a:solidFill>
            </a:rPr>
            <a:t>The SSE process </a:t>
          </a:r>
          <a:endParaRPr lang="en-US">
            <a:solidFill>
              <a:srgbClr val="002060"/>
            </a:solidFill>
          </a:endParaRPr>
        </a:p>
      </dgm:t>
    </dgm:pt>
    <dgm:pt modelId="{E64D0103-872A-4F35-A538-9604C187AF0B}" type="parTrans" cxnId="{93F2B72A-ADFC-41B8-A0F9-CB606CCDB03F}">
      <dgm:prSet/>
      <dgm:spPr/>
      <dgm:t>
        <a:bodyPr/>
        <a:lstStyle/>
        <a:p>
          <a:endParaRPr lang="en-US">
            <a:solidFill>
              <a:srgbClr val="002060"/>
            </a:solidFill>
          </a:endParaRPr>
        </a:p>
      </dgm:t>
    </dgm:pt>
    <dgm:pt modelId="{E614DA63-B8BD-4F06-851D-A9CEF7F5AC99}" type="sibTrans" cxnId="{93F2B72A-ADFC-41B8-A0F9-CB606CCDB03F}">
      <dgm:prSet/>
      <dgm:spPr/>
      <dgm:t>
        <a:bodyPr/>
        <a:lstStyle/>
        <a:p>
          <a:endParaRPr lang="en-US">
            <a:solidFill>
              <a:srgbClr val="002060"/>
            </a:solidFill>
          </a:endParaRPr>
        </a:p>
      </dgm:t>
    </dgm:pt>
    <dgm:pt modelId="{6E7451AE-F22A-4CBF-B970-D33A7D1CD289}">
      <dgm:prSet/>
      <dgm:spPr/>
      <dgm:t>
        <a:bodyPr/>
        <a:lstStyle/>
        <a:p>
          <a:r>
            <a:rPr lang="en-IE">
              <a:solidFill>
                <a:srgbClr val="002060"/>
              </a:solidFill>
            </a:rPr>
            <a:t>Participation in SSE</a:t>
          </a:r>
          <a:endParaRPr lang="en-US">
            <a:solidFill>
              <a:srgbClr val="002060"/>
            </a:solidFill>
          </a:endParaRPr>
        </a:p>
      </dgm:t>
    </dgm:pt>
    <dgm:pt modelId="{6491283B-BE40-48C9-B00B-DAB422C391C7}" type="parTrans" cxnId="{2E7F2CA3-EE65-4C30-A51E-4921ACC20D9F}">
      <dgm:prSet/>
      <dgm:spPr/>
      <dgm:t>
        <a:bodyPr/>
        <a:lstStyle/>
        <a:p>
          <a:endParaRPr lang="en-US">
            <a:solidFill>
              <a:srgbClr val="002060"/>
            </a:solidFill>
          </a:endParaRPr>
        </a:p>
      </dgm:t>
    </dgm:pt>
    <dgm:pt modelId="{F4AE62B0-3865-4C77-8334-AA23D64DB698}" type="sibTrans" cxnId="{2E7F2CA3-EE65-4C30-A51E-4921ACC20D9F}">
      <dgm:prSet/>
      <dgm:spPr/>
      <dgm:t>
        <a:bodyPr/>
        <a:lstStyle/>
        <a:p>
          <a:endParaRPr lang="en-US">
            <a:solidFill>
              <a:srgbClr val="002060"/>
            </a:solidFill>
          </a:endParaRPr>
        </a:p>
      </dgm:t>
    </dgm:pt>
    <dgm:pt modelId="{305E4199-3C15-4376-96CD-6BDF155DD4FB}">
      <dgm:prSet/>
      <dgm:spPr/>
      <dgm:t>
        <a:bodyPr/>
        <a:lstStyle/>
        <a:p>
          <a:r>
            <a:rPr lang="en-IE">
              <a:solidFill>
                <a:srgbClr val="002060"/>
              </a:solidFill>
            </a:rPr>
            <a:t>Supports for SSE</a:t>
          </a:r>
          <a:endParaRPr lang="en-US">
            <a:solidFill>
              <a:srgbClr val="002060"/>
            </a:solidFill>
          </a:endParaRPr>
        </a:p>
      </dgm:t>
    </dgm:pt>
    <dgm:pt modelId="{19E10144-2F4A-4573-9847-37BA70F5646F}" type="parTrans" cxnId="{6C32E89D-B1D6-406F-B805-27F5A0677267}">
      <dgm:prSet/>
      <dgm:spPr/>
      <dgm:t>
        <a:bodyPr/>
        <a:lstStyle/>
        <a:p>
          <a:endParaRPr lang="en-US">
            <a:solidFill>
              <a:srgbClr val="002060"/>
            </a:solidFill>
          </a:endParaRPr>
        </a:p>
      </dgm:t>
    </dgm:pt>
    <dgm:pt modelId="{8C2C4BCB-4707-43C1-8D0E-9B8598473522}" type="sibTrans" cxnId="{6C32E89D-B1D6-406F-B805-27F5A0677267}">
      <dgm:prSet/>
      <dgm:spPr/>
      <dgm:t>
        <a:bodyPr/>
        <a:lstStyle/>
        <a:p>
          <a:endParaRPr lang="en-US">
            <a:solidFill>
              <a:srgbClr val="002060"/>
            </a:solidFill>
          </a:endParaRPr>
        </a:p>
      </dgm:t>
    </dgm:pt>
    <dgm:pt modelId="{DDF00E75-1D81-475A-8811-CAC6290B3426}" type="pres">
      <dgm:prSet presAssocID="{E44493C6-8AFE-44D8-B340-E98718F1D53D}" presName="vert0" presStyleCnt="0">
        <dgm:presLayoutVars>
          <dgm:dir/>
          <dgm:animOne val="branch"/>
          <dgm:animLvl val="lvl"/>
        </dgm:presLayoutVars>
      </dgm:prSet>
      <dgm:spPr/>
    </dgm:pt>
    <dgm:pt modelId="{5FF9E029-1EFC-45B7-8469-1BCD2FF0EF8F}" type="pres">
      <dgm:prSet presAssocID="{D0333EB8-726E-427E-B15D-F0A738D72124}" presName="thickLine" presStyleLbl="alignNode1" presStyleIdx="0" presStyleCnt="1"/>
      <dgm:spPr/>
    </dgm:pt>
    <dgm:pt modelId="{5EAAB4CA-3E3B-4A57-989A-DE3639349A95}" type="pres">
      <dgm:prSet presAssocID="{D0333EB8-726E-427E-B15D-F0A738D72124}" presName="horz1" presStyleCnt="0"/>
      <dgm:spPr/>
    </dgm:pt>
    <dgm:pt modelId="{71097FEE-F6EE-4BC2-ABD6-4395D9C9E910}" type="pres">
      <dgm:prSet presAssocID="{D0333EB8-726E-427E-B15D-F0A738D72124}" presName="tx1" presStyleLbl="revTx" presStyleIdx="0" presStyleCnt="6"/>
      <dgm:spPr/>
    </dgm:pt>
    <dgm:pt modelId="{26264840-E088-46AD-97F0-3B3F9EB12668}" type="pres">
      <dgm:prSet presAssocID="{D0333EB8-726E-427E-B15D-F0A738D72124}" presName="vert1" presStyleCnt="0"/>
      <dgm:spPr/>
    </dgm:pt>
    <dgm:pt modelId="{B87388E0-A764-4E1B-92CD-40A0D1EB177B}" type="pres">
      <dgm:prSet presAssocID="{472181B3-A02F-483F-8A0D-5D68BB0D06FC}" presName="vertSpace2a" presStyleCnt="0"/>
      <dgm:spPr/>
    </dgm:pt>
    <dgm:pt modelId="{6173295A-265A-446B-B4E9-054276654A82}" type="pres">
      <dgm:prSet presAssocID="{472181B3-A02F-483F-8A0D-5D68BB0D06FC}" presName="horz2" presStyleCnt="0"/>
      <dgm:spPr/>
    </dgm:pt>
    <dgm:pt modelId="{15828DB3-8464-419C-8B7B-42CDF80C3F88}" type="pres">
      <dgm:prSet presAssocID="{472181B3-A02F-483F-8A0D-5D68BB0D06FC}" presName="horzSpace2" presStyleCnt="0"/>
      <dgm:spPr/>
    </dgm:pt>
    <dgm:pt modelId="{FF2E2BD9-2C4F-4331-A5F4-C86CE98BF2D3}" type="pres">
      <dgm:prSet presAssocID="{472181B3-A02F-483F-8A0D-5D68BB0D06FC}" presName="tx2" presStyleLbl="revTx" presStyleIdx="1" presStyleCnt="6"/>
      <dgm:spPr/>
    </dgm:pt>
    <dgm:pt modelId="{E4292223-F478-4ED6-99DB-A594DD9B8513}" type="pres">
      <dgm:prSet presAssocID="{472181B3-A02F-483F-8A0D-5D68BB0D06FC}" presName="vert2" presStyleCnt="0"/>
      <dgm:spPr/>
    </dgm:pt>
    <dgm:pt modelId="{A22E0304-2741-424B-8C95-718F4E041D7C}" type="pres">
      <dgm:prSet presAssocID="{472181B3-A02F-483F-8A0D-5D68BB0D06FC}" presName="thinLine2b" presStyleLbl="callout" presStyleIdx="0" presStyleCnt="5"/>
      <dgm:spPr/>
    </dgm:pt>
    <dgm:pt modelId="{3A7613A6-1371-4FA9-9C4D-E1EDC9854CA0}" type="pres">
      <dgm:prSet presAssocID="{472181B3-A02F-483F-8A0D-5D68BB0D06FC}" presName="vertSpace2b" presStyleCnt="0"/>
      <dgm:spPr/>
    </dgm:pt>
    <dgm:pt modelId="{072419E8-16F2-4553-B1F3-F7DBC1702C6F}" type="pres">
      <dgm:prSet presAssocID="{E2E40A60-6D66-4CBF-B7C4-C5DB9E2B606F}" presName="horz2" presStyleCnt="0"/>
      <dgm:spPr/>
    </dgm:pt>
    <dgm:pt modelId="{87B91382-6EAE-4D5F-B520-0F379198DB65}" type="pres">
      <dgm:prSet presAssocID="{E2E40A60-6D66-4CBF-B7C4-C5DB9E2B606F}" presName="horzSpace2" presStyleCnt="0"/>
      <dgm:spPr/>
    </dgm:pt>
    <dgm:pt modelId="{FE21F7EA-E403-4585-AA6D-FF4C5532E570}" type="pres">
      <dgm:prSet presAssocID="{E2E40A60-6D66-4CBF-B7C4-C5DB9E2B606F}" presName="tx2" presStyleLbl="revTx" presStyleIdx="2" presStyleCnt="6"/>
      <dgm:spPr/>
    </dgm:pt>
    <dgm:pt modelId="{6388A22C-8A6E-4F6A-B5FE-EB11C6052FDD}" type="pres">
      <dgm:prSet presAssocID="{E2E40A60-6D66-4CBF-B7C4-C5DB9E2B606F}" presName="vert2" presStyleCnt="0"/>
      <dgm:spPr/>
    </dgm:pt>
    <dgm:pt modelId="{52BFBDFE-C468-4954-83E0-9C11603A7CAB}" type="pres">
      <dgm:prSet presAssocID="{E2E40A60-6D66-4CBF-B7C4-C5DB9E2B606F}" presName="thinLine2b" presStyleLbl="callout" presStyleIdx="1" presStyleCnt="5"/>
      <dgm:spPr/>
    </dgm:pt>
    <dgm:pt modelId="{28DF1574-04DC-4C13-B828-DFD245B159A4}" type="pres">
      <dgm:prSet presAssocID="{E2E40A60-6D66-4CBF-B7C4-C5DB9E2B606F}" presName="vertSpace2b" presStyleCnt="0"/>
      <dgm:spPr/>
    </dgm:pt>
    <dgm:pt modelId="{9F544485-1AE8-4E6F-B3B5-EA2419A3B0E4}" type="pres">
      <dgm:prSet presAssocID="{77F6443E-6EC1-46BD-9089-854452C52EDA}" presName="horz2" presStyleCnt="0"/>
      <dgm:spPr/>
    </dgm:pt>
    <dgm:pt modelId="{305A1CD6-D8E1-4099-9E06-EBEA5DB3E081}" type="pres">
      <dgm:prSet presAssocID="{77F6443E-6EC1-46BD-9089-854452C52EDA}" presName="horzSpace2" presStyleCnt="0"/>
      <dgm:spPr/>
    </dgm:pt>
    <dgm:pt modelId="{52287AAC-6760-4EF8-BC53-AA3DDA71E171}" type="pres">
      <dgm:prSet presAssocID="{77F6443E-6EC1-46BD-9089-854452C52EDA}" presName="tx2" presStyleLbl="revTx" presStyleIdx="3" presStyleCnt="6"/>
      <dgm:spPr/>
    </dgm:pt>
    <dgm:pt modelId="{F5F0969F-521A-48E2-AA5E-EB63065FD508}" type="pres">
      <dgm:prSet presAssocID="{77F6443E-6EC1-46BD-9089-854452C52EDA}" presName="vert2" presStyleCnt="0"/>
      <dgm:spPr/>
    </dgm:pt>
    <dgm:pt modelId="{2E1A4DF2-12E6-494D-95CB-15914A6F883B}" type="pres">
      <dgm:prSet presAssocID="{77F6443E-6EC1-46BD-9089-854452C52EDA}" presName="thinLine2b" presStyleLbl="callout" presStyleIdx="2" presStyleCnt="5"/>
      <dgm:spPr/>
    </dgm:pt>
    <dgm:pt modelId="{502F3D53-6E50-4B41-BA31-34D241D1994B}" type="pres">
      <dgm:prSet presAssocID="{77F6443E-6EC1-46BD-9089-854452C52EDA}" presName="vertSpace2b" presStyleCnt="0"/>
      <dgm:spPr/>
    </dgm:pt>
    <dgm:pt modelId="{6E506716-EB33-4E1B-8383-D65E050BBD56}" type="pres">
      <dgm:prSet presAssocID="{6E7451AE-F22A-4CBF-B970-D33A7D1CD289}" presName="horz2" presStyleCnt="0"/>
      <dgm:spPr/>
    </dgm:pt>
    <dgm:pt modelId="{C923D54F-4FC9-4CB1-9F61-5FA606FC3BA8}" type="pres">
      <dgm:prSet presAssocID="{6E7451AE-F22A-4CBF-B970-D33A7D1CD289}" presName="horzSpace2" presStyleCnt="0"/>
      <dgm:spPr/>
    </dgm:pt>
    <dgm:pt modelId="{2C40E470-D781-4DFB-837F-DB8ABEFC1DAD}" type="pres">
      <dgm:prSet presAssocID="{6E7451AE-F22A-4CBF-B970-D33A7D1CD289}" presName="tx2" presStyleLbl="revTx" presStyleIdx="4" presStyleCnt="6"/>
      <dgm:spPr/>
    </dgm:pt>
    <dgm:pt modelId="{04AB6E61-CCD5-49F5-A36B-45482D3B2C83}" type="pres">
      <dgm:prSet presAssocID="{6E7451AE-F22A-4CBF-B970-D33A7D1CD289}" presName="vert2" presStyleCnt="0"/>
      <dgm:spPr/>
    </dgm:pt>
    <dgm:pt modelId="{BFB3B7D6-7A20-4C7E-8DEE-4C728AB40D69}" type="pres">
      <dgm:prSet presAssocID="{6E7451AE-F22A-4CBF-B970-D33A7D1CD289}" presName="thinLine2b" presStyleLbl="callout" presStyleIdx="3" presStyleCnt="5"/>
      <dgm:spPr/>
    </dgm:pt>
    <dgm:pt modelId="{91F1C09B-5098-4486-8A08-6059F440BCDA}" type="pres">
      <dgm:prSet presAssocID="{6E7451AE-F22A-4CBF-B970-D33A7D1CD289}" presName="vertSpace2b" presStyleCnt="0"/>
      <dgm:spPr/>
    </dgm:pt>
    <dgm:pt modelId="{7F593CEC-969B-49BA-A4F0-D3056FCA438E}" type="pres">
      <dgm:prSet presAssocID="{305E4199-3C15-4376-96CD-6BDF155DD4FB}" presName="horz2" presStyleCnt="0"/>
      <dgm:spPr/>
    </dgm:pt>
    <dgm:pt modelId="{36613882-BFF5-4147-9CF7-7A1D8D88B92B}" type="pres">
      <dgm:prSet presAssocID="{305E4199-3C15-4376-96CD-6BDF155DD4FB}" presName="horzSpace2" presStyleCnt="0"/>
      <dgm:spPr/>
    </dgm:pt>
    <dgm:pt modelId="{CDB65289-DC89-48A9-B68B-B763DEFFFC50}" type="pres">
      <dgm:prSet presAssocID="{305E4199-3C15-4376-96CD-6BDF155DD4FB}" presName="tx2" presStyleLbl="revTx" presStyleIdx="5" presStyleCnt="6"/>
      <dgm:spPr/>
    </dgm:pt>
    <dgm:pt modelId="{5C415C91-F172-4ED4-8CA9-9E553F2C58F6}" type="pres">
      <dgm:prSet presAssocID="{305E4199-3C15-4376-96CD-6BDF155DD4FB}" presName="vert2" presStyleCnt="0"/>
      <dgm:spPr/>
    </dgm:pt>
    <dgm:pt modelId="{07199A45-93AE-42D5-9677-67C17FECC930}" type="pres">
      <dgm:prSet presAssocID="{305E4199-3C15-4376-96CD-6BDF155DD4FB}" presName="thinLine2b" presStyleLbl="callout" presStyleIdx="4" presStyleCnt="5"/>
      <dgm:spPr/>
    </dgm:pt>
    <dgm:pt modelId="{6D5C4C1B-7750-4BBB-9FEA-833557A65594}" type="pres">
      <dgm:prSet presAssocID="{305E4199-3C15-4376-96CD-6BDF155DD4FB}" presName="vertSpace2b" presStyleCnt="0"/>
      <dgm:spPr/>
    </dgm:pt>
  </dgm:ptLst>
  <dgm:cxnLst>
    <dgm:cxn modelId="{21BDF80D-C40A-41B1-84E7-8AF7A5ECAB82}" srcId="{D0333EB8-726E-427E-B15D-F0A738D72124}" destId="{472181B3-A02F-483F-8A0D-5D68BB0D06FC}" srcOrd="0" destOrd="0" parTransId="{84FDC5B5-5A91-41B9-B226-4E0DAF62E22D}" sibTransId="{8F956324-C48A-45B2-83A1-224831D1020B}"/>
    <dgm:cxn modelId="{34074727-1B26-4C75-89D6-BEB981FE60B8}" type="presOf" srcId="{D0333EB8-726E-427E-B15D-F0A738D72124}" destId="{71097FEE-F6EE-4BC2-ABD6-4395D9C9E910}" srcOrd="0" destOrd="0" presId="urn:microsoft.com/office/officeart/2008/layout/LinedList"/>
    <dgm:cxn modelId="{93F2B72A-ADFC-41B8-A0F9-CB606CCDB03F}" srcId="{D0333EB8-726E-427E-B15D-F0A738D72124}" destId="{77F6443E-6EC1-46BD-9089-854452C52EDA}" srcOrd="2" destOrd="0" parTransId="{E64D0103-872A-4F35-A538-9604C187AF0B}" sibTransId="{E614DA63-B8BD-4F06-851D-A9CEF7F5AC99}"/>
    <dgm:cxn modelId="{9152D385-DEAD-43F1-81CB-4C9543FF7219}" type="presOf" srcId="{6E7451AE-F22A-4CBF-B970-D33A7D1CD289}" destId="{2C40E470-D781-4DFB-837F-DB8ABEFC1DAD}" srcOrd="0" destOrd="0" presId="urn:microsoft.com/office/officeart/2008/layout/LinedList"/>
    <dgm:cxn modelId="{39DA5989-E74B-4E59-8195-8B69817D5564}" srcId="{D0333EB8-726E-427E-B15D-F0A738D72124}" destId="{E2E40A60-6D66-4CBF-B7C4-C5DB9E2B606F}" srcOrd="1" destOrd="0" parTransId="{2C43F1D8-A443-4045-B3A5-C0EB358B61D1}" sibTransId="{5B0B78E0-A747-406B-919C-B3B688E8FC96}"/>
    <dgm:cxn modelId="{2305BB89-DD34-466B-9CCE-8D9CCAD125D1}" srcId="{E44493C6-8AFE-44D8-B340-E98718F1D53D}" destId="{D0333EB8-726E-427E-B15D-F0A738D72124}" srcOrd="0" destOrd="0" parTransId="{443CFEDC-799D-40E8-9EF6-A7C59BEFFCBB}" sibTransId="{C9BABF46-1014-4746-A0BF-5C3147A798A2}"/>
    <dgm:cxn modelId="{6C32E89D-B1D6-406F-B805-27F5A0677267}" srcId="{D0333EB8-726E-427E-B15D-F0A738D72124}" destId="{305E4199-3C15-4376-96CD-6BDF155DD4FB}" srcOrd="4" destOrd="0" parTransId="{19E10144-2F4A-4573-9847-37BA70F5646F}" sibTransId="{8C2C4BCB-4707-43C1-8D0E-9B8598473522}"/>
    <dgm:cxn modelId="{2E7F2CA3-EE65-4C30-A51E-4921ACC20D9F}" srcId="{D0333EB8-726E-427E-B15D-F0A738D72124}" destId="{6E7451AE-F22A-4CBF-B970-D33A7D1CD289}" srcOrd="3" destOrd="0" parTransId="{6491283B-BE40-48C9-B00B-DAB422C391C7}" sibTransId="{F4AE62B0-3865-4C77-8334-AA23D64DB698}"/>
    <dgm:cxn modelId="{7777E0A4-4A91-42C4-AE2C-3D1F3345BAF8}" type="presOf" srcId="{305E4199-3C15-4376-96CD-6BDF155DD4FB}" destId="{CDB65289-DC89-48A9-B68B-B763DEFFFC50}" srcOrd="0" destOrd="0" presId="urn:microsoft.com/office/officeart/2008/layout/LinedList"/>
    <dgm:cxn modelId="{A5E269AB-BC43-47E9-8140-49CBCD362576}" type="presOf" srcId="{472181B3-A02F-483F-8A0D-5D68BB0D06FC}" destId="{FF2E2BD9-2C4F-4331-A5F4-C86CE98BF2D3}" srcOrd="0" destOrd="0" presId="urn:microsoft.com/office/officeart/2008/layout/LinedList"/>
    <dgm:cxn modelId="{E9DCD4CC-4AFB-477C-8CDA-C9D7B669B33B}" type="presOf" srcId="{77F6443E-6EC1-46BD-9089-854452C52EDA}" destId="{52287AAC-6760-4EF8-BC53-AA3DDA71E171}" srcOrd="0" destOrd="0" presId="urn:microsoft.com/office/officeart/2008/layout/LinedList"/>
    <dgm:cxn modelId="{49C42BE6-FCFB-4B2F-8C62-E828A3BFDC6A}" type="presOf" srcId="{E2E40A60-6D66-4CBF-B7C4-C5DB9E2B606F}" destId="{FE21F7EA-E403-4585-AA6D-FF4C5532E570}" srcOrd="0" destOrd="0" presId="urn:microsoft.com/office/officeart/2008/layout/LinedList"/>
    <dgm:cxn modelId="{A26D3EF2-B449-4791-BD11-C7943351E2A9}" type="presOf" srcId="{E44493C6-8AFE-44D8-B340-E98718F1D53D}" destId="{DDF00E75-1D81-475A-8811-CAC6290B3426}" srcOrd="0" destOrd="0" presId="urn:microsoft.com/office/officeart/2008/layout/LinedList"/>
    <dgm:cxn modelId="{C9C10F8B-B503-4132-B8A1-CB3F50229F8F}" type="presParOf" srcId="{DDF00E75-1D81-475A-8811-CAC6290B3426}" destId="{5FF9E029-1EFC-45B7-8469-1BCD2FF0EF8F}" srcOrd="0" destOrd="0" presId="urn:microsoft.com/office/officeart/2008/layout/LinedList"/>
    <dgm:cxn modelId="{289AB0D2-674E-4B49-9EA1-B002934C14D0}" type="presParOf" srcId="{DDF00E75-1D81-475A-8811-CAC6290B3426}" destId="{5EAAB4CA-3E3B-4A57-989A-DE3639349A95}" srcOrd="1" destOrd="0" presId="urn:microsoft.com/office/officeart/2008/layout/LinedList"/>
    <dgm:cxn modelId="{6996D081-E69C-4999-9D26-856002C4EBE4}" type="presParOf" srcId="{5EAAB4CA-3E3B-4A57-989A-DE3639349A95}" destId="{71097FEE-F6EE-4BC2-ABD6-4395D9C9E910}" srcOrd="0" destOrd="0" presId="urn:microsoft.com/office/officeart/2008/layout/LinedList"/>
    <dgm:cxn modelId="{ED36F16E-3FD3-43BA-A78A-C2AAB2BDD622}" type="presParOf" srcId="{5EAAB4CA-3E3B-4A57-989A-DE3639349A95}" destId="{26264840-E088-46AD-97F0-3B3F9EB12668}" srcOrd="1" destOrd="0" presId="urn:microsoft.com/office/officeart/2008/layout/LinedList"/>
    <dgm:cxn modelId="{3B206F37-AD97-4D8E-AE87-0BAC22AAB321}" type="presParOf" srcId="{26264840-E088-46AD-97F0-3B3F9EB12668}" destId="{B87388E0-A764-4E1B-92CD-40A0D1EB177B}" srcOrd="0" destOrd="0" presId="urn:microsoft.com/office/officeart/2008/layout/LinedList"/>
    <dgm:cxn modelId="{BEFF38CC-7F01-409E-9385-FBC2C04C2149}" type="presParOf" srcId="{26264840-E088-46AD-97F0-3B3F9EB12668}" destId="{6173295A-265A-446B-B4E9-054276654A82}" srcOrd="1" destOrd="0" presId="urn:microsoft.com/office/officeart/2008/layout/LinedList"/>
    <dgm:cxn modelId="{1CE617E0-A629-45AC-974E-BDEAC060F9AE}" type="presParOf" srcId="{6173295A-265A-446B-B4E9-054276654A82}" destId="{15828DB3-8464-419C-8B7B-42CDF80C3F88}" srcOrd="0" destOrd="0" presId="urn:microsoft.com/office/officeart/2008/layout/LinedList"/>
    <dgm:cxn modelId="{B4B2B72F-07F1-4DC2-8267-BC880B1023B2}" type="presParOf" srcId="{6173295A-265A-446B-B4E9-054276654A82}" destId="{FF2E2BD9-2C4F-4331-A5F4-C86CE98BF2D3}" srcOrd="1" destOrd="0" presId="urn:microsoft.com/office/officeart/2008/layout/LinedList"/>
    <dgm:cxn modelId="{1AF12D94-3C38-4267-A448-2A1C31970956}" type="presParOf" srcId="{6173295A-265A-446B-B4E9-054276654A82}" destId="{E4292223-F478-4ED6-99DB-A594DD9B8513}" srcOrd="2" destOrd="0" presId="urn:microsoft.com/office/officeart/2008/layout/LinedList"/>
    <dgm:cxn modelId="{9C472454-6B69-4394-BE2C-16B943D5ACAA}" type="presParOf" srcId="{26264840-E088-46AD-97F0-3B3F9EB12668}" destId="{A22E0304-2741-424B-8C95-718F4E041D7C}" srcOrd="2" destOrd="0" presId="urn:microsoft.com/office/officeart/2008/layout/LinedList"/>
    <dgm:cxn modelId="{E878894A-F2E5-4691-8F39-006DD5B1B5C1}" type="presParOf" srcId="{26264840-E088-46AD-97F0-3B3F9EB12668}" destId="{3A7613A6-1371-4FA9-9C4D-E1EDC9854CA0}" srcOrd="3" destOrd="0" presId="urn:microsoft.com/office/officeart/2008/layout/LinedList"/>
    <dgm:cxn modelId="{0DBBC974-08A3-46B7-9018-32E3E3C679E5}" type="presParOf" srcId="{26264840-E088-46AD-97F0-3B3F9EB12668}" destId="{072419E8-16F2-4553-B1F3-F7DBC1702C6F}" srcOrd="4" destOrd="0" presId="urn:microsoft.com/office/officeart/2008/layout/LinedList"/>
    <dgm:cxn modelId="{87584D59-508E-4663-8258-6548AE9FCE69}" type="presParOf" srcId="{072419E8-16F2-4553-B1F3-F7DBC1702C6F}" destId="{87B91382-6EAE-4D5F-B520-0F379198DB65}" srcOrd="0" destOrd="0" presId="urn:microsoft.com/office/officeart/2008/layout/LinedList"/>
    <dgm:cxn modelId="{B2880548-0CEA-4598-86C7-2464B8DFEC17}" type="presParOf" srcId="{072419E8-16F2-4553-B1F3-F7DBC1702C6F}" destId="{FE21F7EA-E403-4585-AA6D-FF4C5532E570}" srcOrd="1" destOrd="0" presId="urn:microsoft.com/office/officeart/2008/layout/LinedList"/>
    <dgm:cxn modelId="{F9C21A51-B2C8-44C0-B0F8-59D5F5FD3E7E}" type="presParOf" srcId="{072419E8-16F2-4553-B1F3-F7DBC1702C6F}" destId="{6388A22C-8A6E-4F6A-B5FE-EB11C6052FDD}" srcOrd="2" destOrd="0" presId="urn:microsoft.com/office/officeart/2008/layout/LinedList"/>
    <dgm:cxn modelId="{C0543D4A-E955-46F3-8133-3507DA13BFFC}" type="presParOf" srcId="{26264840-E088-46AD-97F0-3B3F9EB12668}" destId="{52BFBDFE-C468-4954-83E0-9C11603A7CAB}" srcOrd="5" destOrd="0" presId="urn:microsoft.com/office/officeart/2008/layout/LinedList"/>
    <dgm:cxn modelId="{4BA420C1-0065-4710-B507-B33BBC63E063}" type="presParOf" srcId="{26264840-E088-46AD-97F0-3B3F9EB12668}" destId="{28DF1574-04DC-4C13-B828-DFD245B159A4}" srcOrd="6" destOrd="0" presId="urn:microsoft.com/office/officeart/2008/layout/LinedList"/>
    <dgm:cxn modelId="{7DD3ED55-CC15-429A-BA6A-BCC77380C31E}" type="presParOf" srcId="{26264840-E088-46AD-97F0-3B3F9EB12668}" destId="{9F544485-1AE8-4E6F-B3B5-EA2419A3B0E4}" srcOrd="7" destOrd="0" presId="urn:microsoft.com/office/officeart/2008/layout/LinedList"/>
    <dgm:cxn modelId="{4AB9A930-2D1A-424D-9FAB-DB5986BD480B}" type="presParOf" srcId="{9F544485-1AE8-4E6F-B3B5-EA2419A3B0E4}" destId="{305A1CD6-D8E1-4099-9E06-EBEA5DB3E081}" srcOrd="0" destOrd="0" presId="urn:microsoft.com/office/officeart/2008/layout/LinedList"/>
    <dgm:cxn modelId="{A8B13E0F-2065-4B4A-84B7-0E0CBCC755D3}" type="presParOf" srcId="{9F544485-1AE8-4E6F-B3B5-EA2419A3B0E4}" destId="{52287AAC-6760-4EF8-BC53-AA3DDA71E171}" srcOrd="1" destOrd="0" presId="urn:microsoft.com/office/officeart/2008/layout/LinedList"/>
    <dgm:cxn modelId="{88A4E520-4242-4047-96F0-115DFB689058}" type="presParOf" srcId="{9F544485-1AE8-4E6F-B3B5-EA2419A3B0E4}" destId="{F5F0969F-521A-48E2-AA5E-EB63065FD508}" srcOrd="2" destOrd="0" presId="urn:microsoft.com/office/officeart/2008/layout/LinedList"/>
    <dgm:cxn modelId="{91FC947A-9899-4D4B-BB00-C10762DE8BD3}" type="presParOf" srcId="{26264840-E088-46AD-97F0-3B3F9EB12668}" destId="{2E1A4DF2-12E6-494D-95CB-15914A6F883B}" srcOrd="8" destOrd="0" presId="urn:microsoft.com/office/officeart/2008/layout/LinedList"/>
    <dgm:cxn modelId="{6EB41629-7CBF-408F-A6F8-4502FEE580E6}" type="presParOf" srcId="{26264840-E088-46AD-97F0-3B3F9EB12668}" destId="{502F3D53-6E50-4B41-BA31-34D241D1994B}" srcOrd="9" destOrd="0" presId="urn:microsoft.com/office/officeart/2008/layout/LinedList"/>
    <dgm:cxn modelId="{02719656-BEAF-4D10-93ED-49A4EA7B42E4}" type="presParOf" srcId="{26264840-E088-46AD-97F0-3B3F9EB12668}" destId="{6E506716-EB33-4E1B-8383-D65E050BBD56}" srcOrd="10" destOrd="0" presId="urn:microsoft.com/office/officeart/2008/layout/LinedList"/>
    <dgm:cxn modelId="{CC698385-6FB2-475D-A69D-8BCCF9293AFF}" type="presParOf" srcId="{6E506716-EB33-4E1B-8383-D65E050BBD56}" destId="{C923D54F-4FC9-4CB1-9F61-5FA606FC3BA8}" srcOrd="0" destOrd="0" presId="urn:microsoft.com/office/officeart/2008/layout/LinedList"/>
    <dgm:cxn modelId="{328314E1-0622-4170-B096-B53F0067D613}" type="presParOf" srcId="{6E506716-EB33-4E1B-8383-D65E050BBD56}" destId="{2C40E470-D781-4DFB-837F-DB8ABEFC1DAD}" srcOrd="1" destOrd="0" presId="urn:microsoft.com/office/officeart/2008/layout/LinedList"/>
    <dgm:cxn modelId="{0BB97B03-BCD5-499E-8736-86B48DF279BA}" type="presParOf" srcId="{6E506716-EB33-4E1B-8383-D65E050BBD56}" destId="{04AB6E61-CCD5-49F5-A36B-45482D3B2C83}" srcOrd="2" destOrd="0" presId="urn:microsoft.com/office/officeart/2008/layout/LinedList"/>
    <dgm:cxn modelId="{4FB91A8D-B597-40E4-9363-1297434BB320}" type="presParOf" srcId="{26264840-E088-46AD-97F0-3B3F9EB12668}" destId="{BFB3B7D6-7A20-4C7E-8DEE-4C728AB40D69}" srcOrd="11" destOrd="0" presId="urn:microsoft.com/office/officeart/2008/layout/LinedList"/>
    <dgm:cxn modelId="{E6DA5B82-88BE-4434-817F-A1C7E75D451B}" type="presParOf" srcId="{26264840-E088-46AD-97F0-3B3F9EB12668}" destId="{91F1C09B-5098-4486-8A08-6059F440BCDA}" srcOrd="12" destOrd="0" presId="urn:microsoft.com/office/officeart/2008/layout/LinedList"/>
    <dgm:cxn modelId="{DE6F0AE0-0976-4C0C-92B7-797905CA54DC}" type="presParOf" srcId="{26264840-E088-46AD-97F0-3B3F9EB12668}" destId="{7F593CEC-969B-49BA-A4F0-D3056FCA438E}" srcOrd="13" destOrd="0" presId="urn:microsoft.com/office/officeart/2008/layout/LinedList"/>
    <dgm:cxn modelId="{7486E5D8-08E7-4DF4-ACC7-9101A11E00EB}" type="presParOf" srcId="{7F593CEC-969B-49BA-A4F0-D3056FCA438E}" destId="{36613882-BFF5-4147-9CF7-7A1D8D88B92B}" srcOrd="0" destOrd="0" presId="urn:microsoft.com/office/officeart/2008/layout/LinedList"/>
    <dgm:cxn modelId="{E57C50EE-A28B-43EE-8C37-6E4CA1368B9A}" type="presParOf" srcId="{7F593CEC-969B-49BA-A4F0-D3056FCA438E}" destId="{CDB65289-DC89-48A9-B68B-B763DEFFFC50}" srcOrd="1" destOrd="0" presId="urn:microsoft.com/office/officeart/2008/layout/LinedList"/>
    <dgm:cxn modelId="{C436CDD8-59D6-43E6-8FF4-194BCE657F48}" type="presParOf" srcId="{7F593CEC-969B-49BA-A4F0-D3056FCA438E}" destId="{5C415C91-F172-4ED4-8CA9-9E553F2C58F6}" srcOrd="2" destOrd="0" presId="urn:microsoft.com/office/officeart/2008/layout/LinedList"/>
    <dgm:cxn modelId="{434591EA-6A91-4A91-927D-1ACD28839036}" type="presParOf" srcId="{26264840-E088-46AD-97F0-3B3F9EB12668}" destId="{07199A45-93AE-42D5-9677-67C17FECC930}" srcOrd="14" destOrd="0" presId="urn:microsoft.com/office/officeart/2008/layout/LinedList"/>
    <dgm:cxn modelId="{6628663A-27D2-4B8C-9755-3A27E8C625EC}" type="presParOf" srcId="{26264840-E088-46AD-97F0-3B3F9EB12668}" destId="{6D5C4C1B-7750-4BBB-9FEA-833557A65594}"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FD161B-8AB9-4690-99ED-D03E58EE0084}" type="doc">
      <dgm:prSet loTypeId="urn:microsoft.com/office/officeart/2005/8/layout/cycle5" loCatId="cycle" qsTypeId="urn:microsoft.com/office/officeart/2005/8/quickstyle/3d4" qsCatId="3D" csTypeId="urn:microsoft.com/office/officeart/2005/8/colors/colorful1" csCatId="colorful" phldr="1"/>
      <dgm:spPr/>
      <dgm:t>
        <a:bodyPr/>
        <a:lstStyle/>
        <a:p>
          <a:endParaRPr lang="en-IE"/>
        </a:p>
      </dgm:t>
    </dgm:pt>
    <dgm:pt modelId="{409929AA-9B86-4AAC-8E5C-1D6687D635B4}">
      <dgm:prSet phldrT="[Text]" custT="1"/>
      <dgm:spPr/>
      <dgm:t>
        <a:bodyPr/>
        <a:lstStyle/>
        <a:p>
          <a:r>
            <a:rPr lang="en-IE" sz="6000" b="0" cap="none" spc="0">
              <a:ln w="0"/>
              <a:solidFill>
                <a:schemeClr val="tx1"/>
              </a:solidFill>
              <a:effectLst>
                <a:outerShdw blurRad="38100" dist="19050" dir="2700000" algn="tl" rotWithShape="0">
                  <a:schemeClr val="dk1">
                    <a:alpha val="40000"/>
                  </a:schemeClr>
                </a:outerShdw>
              </a:effectLst>
              <a:latin typeface="Ink Free" panose="03080402000500000000" pitchFamily="66" charset="0"/>
            </a:rPr>
            <a:t>Identify focus</a:t>
          </a:r>
        </a:p>
      </dgm:t>
    </dgm:pt>
    <dgm:pt modelId="{AE4A326D-BDC4-443D-B1B2-5B60B431C81B}" type="parTrans" cxnId="{A33C0CB8-4612-4965-88CD-FEF07F9C78CF}">
      <dgm:prSet/>
      <dgm:spPr/>
      <dgm:t>
        <a:bodyPr/>
        <a:lstStyle/>
        <a:p>
          <a:endParaRPr lang="en-IE" sz="4400"/>
        </a:p>
      </dgm:t>
    </dgm:pt>
    <dgm:pt modelId="{1D97B52B-0C30-473E-B84D-41FC161711B5}" type="sibTrans" cxnId="{A33C0CB8-4612-4965-88CD-FEF07F9C78CF}">
      <dgm:prSet/>
      <dgm:spPr>
        <a:ln w="76200"/>
      </dgm:spPr>
      <dgm:t>
        <a:bodyPr/>
        <a:lstStyle/>
        <a:p>
          <a:endParaRPr lang="en-IE" sz="4400"/>
        </a:p>
      </dgm:t>
    </dgm:pt>
    <dgm:pt modelId="{7786A6FC-5E02-41B3-B21C-E8EAD8A6EC70}">
      <dgm:prSet phldrT="[Text]" custT="1"/>
      <dgm:spPr/>
      <dgm:t>
        <a:bodyPr/>
        <a:lstStyle/>
        <a:p>
          <a:r>
            <a:rPr lang="en-IE" sz="6000" b="0" cap="none" spc="0">
              <a:ln w="0"/>
              <a:solidFill>
                <a:schemeClr val="tx1"/>
              </a:solidFill>
              <a:effectLst>
                <a:outerShdw blurRad="38100" dist="19050" dir="2700000" algn="tl" rotWithShape="0">
                  <a:schemeClr val="dk1">
                    <a:alpha val="40000"/>
                  </a:schemeClr>
                </a:outerShdw>
              </a:effectLst>
              <a:latin typeface="Ink Free" panose="03080402000500000000" pitchFamily="66" charset="0"/>
            </a:rPr>
            <a:t>Gather evidence</a:t>
          </a:r>
        </a:p>
      </dgm:t>
    </dgm:pt>
    <dgm:pt modelId="{9619ED65-4DB3-4157-AA83-E2D18172EE4C}" type="parTrans" cxnId="{C3B86B2C-9934-44C2-A388-45973DF156FA}">
      <dgm:prSet/>
      <dgm:spPr/>
      <dgm:t>
        <a:bodyPr/>
        <a:lstStyle/>
        <a:p>
          <a:endParaRPr lang="en-IE" sz="4400"/>
        </a:p>
      </dgm:t>
    </dgm:pt>
    <dgm:pt modelId="{CC1D60CB-66FA-4E49-9CA6-A8783166A47A}" type="sibTrans" cxnId="{C3B86B2C-9934-44C2-A388-45973DF156FA}">
      <dgm:prSet/>
      <dgm:spPr>
        <a:ln w="76200"/>
      </dgm:spPr>
      <dgm:t>
        <a:bodyPr/>
        <a:lstStyle/>
        <a:p>
          <a:pPr algn="ctr"/>
          <a:endParaRPr lang="en-IE" sz="4400"/>
        </a:p>
      </dgm:t>
    </dgm:pt>
    <dgm:pt modelId="{43E7D1C0-45B6-4265-9346-1A7D1E9A7FA3}">
      <dgm:prSet phldrT="[Text]" custT="1"/>
      <dgm:spPr/>
      <dgm:t>
        <a:bodyPr/>
        <a:lstStyle/>
        <a:p>
          <a:r>
            <a:rPr lang="en-IE" sz="6000" b="0" cap="none" spc="0">
              <a:ln w="0"/>
              <a:solidFill>
                <a:schemeClr val="tx1"/>
              </a:solidFill>
              <a:effectLst>
                <a:outerShdw blurRad="38100" dist="19050" dir="2700000" algn="tl" rotWithShape="0">
                  <a:schemeClr val="dk1">
                    <a:alpha val="40000"/>
                  </a:schemeClr>
                </a:outerShdw>
              </a:effectLst>
              <a:latin typeface="Ink Free" panose="03080402000500000000" pitchFamily="66" charset="0"/>
            </a:rPr>
            <a:t>Analyse</a:t>
          </a:r>
        </a:p>
      </dgm:t>
    </dgm:pt>
    <dgm:pt modelId="{76572E14-679B-48BA-A145-F1813CC3E3F3}" type="parTrans" cxnId="{CD566784-1343-4672-AD3C-E3DC5900679A}">
      <dgm:prSet/>
      <dgm:spPr/>
      <dgm:t>
        <a:bodyPr/>
        <a:lstStyle/>
        <a:p>
          <a:endParaRPr lang="en-IE" sz="4400"/>
        </a:p>
      </dgm:t>
    </dgm:pt>
    <dgm:pt modelId="{28180488-9B61-4E6B-9680-41F56487EF6F}" type="sibTrans" cxnId="{CD566784-1343-4672-AD3C-E3DC5900679A}">
      <dgm:prSet/>
      <dgm:spPr>
        <a:ln w="76200"/>
      </dgm:spPr>
      <dgm:t>
        <a:bodyPr/>
        <a:lstStyle/>
        <a:p>
          <a:endParaRPr lang="en-IE" sz="4400"/>
        </a:p>
      </dgm:t>
    </dgm:pt>
    <dgm:pt modelId="{627C15AF-FCDA-4D6A-BB07-FC68AE7A1B9D}">
      <dgm:prSet phldrT="[Text]" custT="1"/>
      <dgm:spPr/>
      <dgm:t>
        <a:bodyPr/>
        <a:lstStyle/>
        <a:p>
          <a:r>
            <a:rPr lang="en-IE" sz="6000" b="0" cap="none" spc="0">
              <a:ln w="0"/>
              <a:solidFill>
                <a:schemeClr val="tx1"/>
              </a:solidFill>
              <a:effectLst>
                <a:outerShdw blurRad="38100" dist="19050" dir="2700000" algn="tl" rotWithShape="0">
                  <a:schemeClr val="dk1">
                    <a:alpha val="40000"/>
                  </a:schemeClr>
                </a:outerShdw>
              </a:effectLst>
              <a:latin typeface="Ink Free" panose="03080402000500000000" pitchFamily="66" charset="0"/>
            </a:rPr>
            <a:t>Write and share report</a:t>
          </a:r>
        </a:p>
      </dgm:t>
    </dgm:pt>
    <dgm:pt modelId="{63E236A6-0A83-4DBD-B68F-F971FBB71576}" type="parTrans" cxnId="{4B550192-6819-4A77-BFDC-4A8C0489AFF7}">
      <dgm:prSet/>
      <dgm:spPr/>
      <dgm:t>
        <a:bodyPr/>
        <a:lstStyle/>
        <a:p>
          <a:endParaRPr lang="en-IE" sz="4400"/>
        </a:p>
      </dgm:t>
    </dgm:pt>
    <dgm:pt modelId="{3CA2CB35-6961-4F62-9E45-B6B4C0DC4EFB}" type="sibTrans" cxnId="{4B550192-6819-4A77-BFDC-4A8C0489AFF7}">
      <dgm:prSet>
        <dgm:style>
          <a:lnRef idx="3">
            <a:schemeClr val="dk1"/>
          </a:lnRef>
          <a:fillRef idx="0">
            <a:schemeClr val="dk1"/>
          </a:fillRef>
          <a:effectRef idx="2">
            <a:schemeClr val="dk1"/>
          </a:effectRef>
          <a:fontRef idx="minor">
            <a:schemeClr val="tx1"/>
          </a:fontRef>
        </dgm:style>
      </dgm:prSet>
      <dgm:spPr>
        <a:solidFill>
          <a:schemeClr val="bg2">
            <a:lumMod val="10000"/>
          </a:schemeClr>
        </a:solidFill>
        <a:ln w="76200">
          <a:solidFill>
            <a:schemeClr val="bg2">
              <a:lumMod val="10000"/>
            </a:schemeClr>
          </a:solidFill>
        </a:ln>
      </dgm:spPr>
      <dgm:t>
        <a:bodyPr/>
        <a:lstStyle/>
        <a:p>
          <a:endParaRPr lang="en-IE" sz="4400"/>
        </a:p>
      </dgm:t>
    </dgm:pt>
    <dgm:pt modelId="{D73FB458-D7F4-46B6-A5B8-0F9268353868}">
      <dgm:prSet phldrT="[Text]" custT="1"/>
      <dgm:spPr/>
      <dgm:t>
        <a:bodyPr/>
        <a:lstStyle/>
        <a:p>
          <a:r>
            <a:rPr lang="en-IE" sz="6000" b="0" cap="none" spc="0">
              <a:ln w="0"/>
              <a:solidFill>
                <a:schemeClr val="tx1"/>
              </a:solidFill>
              <a:effectLst>
                <a:outerShdw blurRad="38100" dist="19050" dir="2700000" algn="tl" rotWithShape="0">
                  <a:schemeClr val="dk1">
                    <a:alpha val="40000"/>
                  </a:schemeClr>
                </a:outerShdw>
              </a:effectLst>
              <a:latin typeface="Ink Free" panose="03080402000500000000" pitchFamily="66" charset="0"/>
            </a:rPr>
            <a:t>Put plan into action</a:t>
          </a:r>
        </a:p>
      </dgm:t>
    </dgm:pt>
    <dgm:pt modelId="{9D1E4A39-F1FF-4813-A2C9-EBFE1D1F07D1}" type="parTrans" cxnId="{8689E4FA-E389-467B-BD0B-61A8770F88F1}">
      <dgm:prSet/>
      <dgm:spPr/>
      <dgm:t>
        <a:bodyPr/>
        <a:lstStyle/>
        <a:p>
          <a:endParaRPr lang="en-IE" sz="4400"/>
        </a:p>
      </dgm:t>
    </dgm:pt>
    <dgm:pt modelId="{A15FB8AF-B24D-42AC-8D0F-A482E2D0AB8C}" type="sibTrans" cxnId="{8689E4FA-E389-467B-BD0B-61A8770F88F1}">
      <dgm:prSet/>
      <dgm:spPr>
        <a:ln w="76200"/>
      </dgm:spPr>
      <dgm:t>
        <a:bodyPr/>
        <a:lstStyle/>
        <a:p>
          <a:endParaRPr lang="en-IE" sz="4400"/>
        </a:p>
      </dgm:t>
    </dgm:pt>
    <dgm:pt modelId="{07F3F358-C0FF-45D4-ACDB-2DAD798CC5B1}">
      <dgm:prSet phldrT="[Text]" custT="1"/>
      <dgm:spPr>
        <a:solidFill>
          <a:schemeClr val="tx2"/>
        </a:solidFill>
      </dgm:spPr>
      <dgm:t>
        <a:bodyPr/>
        <a:lstStyle/>
        <a:p>
          <a:r>
            <a:rPr lang="en-IE" sz="6000" b="1">
              <a:effectLst>
                <a:outerShdw blurRad="38100" dist="38100" dir="2700000" algn="tl">
                  <a:srgbClr val="000000">
                    <a:alpha val="43137"/>
                  </a:srgbClr>
                </a:outerShdw>
              </a:effectLst>
              <a:latin typeface="Ink Free" panose="03080402000500000000" pitchFamily="66" charset="0"/>
            </a:rPr>
            <a:t>Monitor actions and evaluate</a:t>
          </a:r>
        </a:p>
      </dgm:t>
    </dgm:pt>
    <dgm:pt modelId="{052E24FB-59EE-4C8E-8247-877BA76CA372}" type="parTrans" cxnId="{46E77062-7E38-411F-964E-6CE21852ED2D}">
      <dgm:prSet/>
      <dgm:spPr/>
      <dgm:t>
        <a:bodyPr/>
        <a:lstStyle/>
        <a:p>
          <a:endParaRPr lang="en-IE" sz="4400"/>
        </a:p>
      </dgm:t>
    </dgm:pt>
    <dgm:pt modelId="{9A37EFE3-A5A3-4832-B501-A8624A224C16}" type="sibTrans" cxnId="{46E77062-7E38-411F-964E-6CE21852ED2D}">
      <dgm:prSet/>
      <dgm:spPr>
        <a:ln w="76200"/>
      </dgm:spPr>
      <dgm:t>
        <a:bodyPr/>
        <a:lstStyle/>
        <a:p>
          <a:endParaRPr lang="en-IE" sz="4400"/>
        </a:p>
      </dgm:t>
    </dgm:pt>
    <dgm:pt modelId="{46BED951-5B1D-40F0-9F26-F8CA267D2F36}" type="pres">
      <dgm:prSet presAssocID="{6BFD161B-8AB9-4690-99ED-D03E58EE0084}" presName="cycle" presStyleCnt="0">
        <dgm:presLayoutVars>
          <dgm:dir/>
          <dgm:resizeHandles val="exact"/>
        </dgm:presLayoutVars>
      </dgm:prSet>
      <dgm:spPr/>
    </dgm:pt>
    <dgm:pt modelId="{6DADC43E-D4C2-4A02-969D-E1D1D52F23E5}" type="pres">
      <dgm:prSet presAssocID="{409929AA-9B86-4AAC-8E5C-1D6687D635B4}" presName="node" presStyleLbl="node1" presStyleIdx="0" presStyleCnt="6">
        <dgm:presLayoutVars>
          <dgm:bulletEnabled val="1"/>
        </dgm:presLayoutVars>
      </dgm:prSet>
      <dgm:spPr/>
    </dgm:pt>
    <dgm:pt modelId="{25D6DA83-8760-4B1C-A517-F88ADF178673}" type="pres">
      <dgm:prSet presAssocID="{409929AA-9B86-4AAC-8E5C-1D6687D635B4}" presName="spNode" presStyleCnt="0"/>
      <dgm:spPr/>
    </dgm:pt>
    <dgm:pt modelId="{5A5DFA63-179C-4AD0-8562-DF4598B11166}" type="pres">
      <dgm:prSet presAssocID="{1D97B52B-0C30-473E-B84D-41FC161711B5}" presName="sibTrans" presStyleLbl="sibTrans1D1" presStyleIdx="0" presStyleCnt="6"/>
      <dgm:spPr/>
    </dgm:pt>
    <dgm:pt modelId="{43746072-9F41-4F3C-8C8C-38E72335CE62}" type="pres">
      <dgm:prSet presAssocID="{7786A6FC-5E02-41B3-B21C-E8EAD8A6EC70}" presName="node" presStyleLbl="node1" presStyleIdx="1" presStyleCnt="6">
        <dgm:presLayoutVars>
          <dgm:bulletEnabled val="1"/>
        </dgm:presLayoutVars>
      </dgm:prSet>
      <dgm:spPr/>
    </dgm:pt>
    <dgm:pt modelId="{95939605-C9F2-4029-9139-7C14F50A495F}" type="pres">
      <dgm:prSet presAssocID="{7786A6FC-5E02-41B3-B21C-E8EAD8A6EC70}" presName="spNode" presStyleCnt="0"/>
      <dgm:spPr/>
    </dgm:pt>
    <dgm:pt modelId="{75496EFA-0A6A-4FA1-B35B-727DA053B721}" type="pres">
      <dgm:prSet presAssocID="{CC1D60CB-66FA-4E49-9CA6-A8783166A47A}" presName="sibTrans" presStyleLbl="sibTrans1D1" presStyleIdx="1" presStyleCnt="6"/>
      <dgm:spPr/>
    </dgm:pt>
    <dgm:pt modelId="{F269388E-7FF3-4A9A-997F-1BEC3E8EB7FF}" type="pres">
      <dgm:prSet presAssocID="{43E7D1C0-45B6-4265-9346-1A7D1E9A7FA3}" presName="node" presStyleLbl="node1" presStyleIdx="2" presStyleCnt="6">
        <dgm:presLayoutVars>
          <dgm:bulletEnabled val="1"/>
        </dgm:presLayoutVars>
      </dgm:prSet>
      <dgm:spPr/>
    </dgm:pt>
    <dgm:pt modelId="{85BD92DA-ED40-40AB-94F4-AFC78D08FB9F}" type="pres">
      <dgm:prSet presAssocID="{43E7D1C0-45B6-4265-9346-1A7D1E9A7FA3}" presName="spNode" presStyleCnt="0"/>
      <dgm:spPr/>
    </dgm:pt>
    <dgm:pt modelId="{D4F66ED0-B88D-4E31-BA4F-070CBC6CDBEC}" type="pres">
      <dgm:prSet presAssocID="{28180488-9B61-4E6B-9680-41F56487EF6F}" presName="sibTrans" presStyleLbl="sibTrans1D1" presStyleIdx="2" presStyleCnt="6"/>
      <dgm:spPr/>
    </dgm:pt>
    <dgm:pt modelId="{C7649EE4-A416-4909-A83D-21B28ECF33BC}" type="pres">
      <dgm:prSet presAssocID="{627C15AF-FCDA-4D6A-BB07-FC68AE7A1B9D}" presName="node" presStyleLbl="node1" presStyleIdx="3" presStyleCnt="6">
        <dgm:presLayoutVars>
          <dgm:bulletEnabled val="1"/>
        </dgm:presLayoutVars>
      </dgm:prSet>
      <dgm:spPr/>
    </dgm:pt>
    <dgm:pt modelId="{FFA34E0C-DA83-46B8-B74D-BD96AF7ACE0A}" type="pres">
      <dgm:prSet presAssocID="{627C15AF-FCDA-4D6A-BB07-FC68AE7A1B9D}" presName="spNode" presStyleCnt="0"/>
      <dgm:spPr/>
    </dgm:pt>
    <dgm:pt modelId="{E2AEA1A1-8491-47F6-ACF6-FB9DB45801F2}" type="pres">
      <dgm:prSet presAssocID="{3CA2CB35-6961-4F62-9E45-B6B4C0DC4EFB}" presName="sibTrans" presStyleLbl="sibTrans1D1" presStyleIdx="3" presStyleCnt="6"/>
      <dgm:spPr/>
    </dgm:pt>
    <dgm:pt modelId="{4ED3F90E-976D-405C-9CCE-FC6C9BD80AD4}" type="pres">
      <dgm:prSet presAssocID="{D73FB458-D7F4-46B6-A5B8-0F9268353868}" presName="node" presStyleLbl="node1" presStyleIdx="4" presStyleCnt="6">
        <dgm:presLayoutVars>
          <dgm:bulletEnabled val="1"/>
        </dgm:presLayoutVars>
      </dgm:prSet>
      <dgm:spPr/>
    </dgm:pt>
    <dgm:pt modelId="{3D3BB3B4-B3B0-4CBC-BA65-F0F4D36707CB}" type="pres">
      <dgm:prSet presAssocID="{D73FB458-D7F4-46B6-A5B8-0F9268353868}" presName="spNode" presStyleCnt="0"/>
      <dgm:spPr/>
    </dgm:pt>
    <dgm:pt modelId="{D172AA98-76ED-4CE4-9B2A-C2A3F6D8B384}" type="pres">
      <dgm:prSet presAssocID="{A15FB8AF-B24D-42AC-8D0F-A482E2D0AB8C}" presName="sibTrans" presStyleLbl="sibTrans1D1" presStyleIdx="4" presStyleCnt="6"/>
      <dgm:spPr/>
    </dgm:pt>
    <dgm:pt modelId="{CA5BA852-5DB6-4954-A4E0-639CB4488E8F}" type="pres">
      <dgm:prSet presAssocID="{07F3F358-C0FF-45D4-ACDB-2DAD798CC5B1}" presName="node" presStyleLbl="node1" presStyleIdx="5" presStyleCnt="6">
        <dgm:presLayoutVars>
          <dgm:bulletEnabled val="1"/>
        </dgm:presLayoutVars>
      </dgm:prSet>
      <dgm:spPr/>
    </dgm:pt>
    <dgm:pt modelId="{80C11813-CC6E-4DA4-A2AF-49D39A0D8AF0}" type="pres">
      <dgm:prSet presAssocID="{07F3F358-C0FF-45D4-ACDB-2DAD798CC5B1}" presName="spNode" presStyleCnt="0"/>
      <dgm:spPr/>
    </dgm:pt>
    <dgm:pt modelId="{70652669-D139-4688-BCCA-376CAAAE163E}" type="pres">
      <dgm:prSet presAssocID="{9A37EFE3-A5A3-4832-B501-A8624A224C16}" presName="sibTrans" presStyleLbl="sibTrans1D1" presStyleIdx="5" presStyleCnt="6"/>
      <dgm:spPr/>
    </dgm:pt>
  </dgm:ptLst>
  <dgm:cxnLst>
    <dgm:cxn modelId="{0A0BFE02-873C-4FF2-9D49-71EB4082C04D}" type="presOf" srcId="{CC1D60CB-66FA-4E49-9CA6-A8783166A47A}" destId="{75496EFA-0A6A-4FA1-B35B-727DA053B721}" srcOrd="0" destOrd="0" presId="urn:microsoft.com/office/officeart/2005/8/layout/cycle5"/>
    <dgm:cxn modelId="{78E9681F-E91A-4F27-8505-F97761231341}" type="presOf" srcId="{6BFD161B-8AB9-4690-99ED-D03E58EE0084}" destId="{46BED951-5B1D-40F0-9F26-F8CA267D2F36}" srcOrd="0" destOrd="0" presId="urn:microsoft.com/office/officeart/2005/8/layout/cycle5"/>
    <dgm:cxn modelId="{C3B86B2C-9934-44C2-A388-45973DF156FA}" srcId="{6BFD161B-8AB9-4690-99ED-D03E58EE0084}" destId="{7786A6FC-5E02-41B3-B21C-E8EAD8A6EC70}" srcOrd="1" destOrd="0" parTransId="{9619ED65-4DB3-4157-AA83-E2D18172EE4C}" sibTransId="{CC1D60CB-66FA-4E49-9CA6-A8783166A47A}"/>
    <dgm:cxn modelId="{855C252E-98B3-43E9-B722-7B2740B3E804}" type="presOf" srcId="{1D97B52B-0C30-473E-B84D-41FC161711B5}" destId="{5A5DFA63-179C-4AD0-8562-DF4598B11166}" srcOrd="0" destOrd="0" presId="urn:microsoft.com/office/officeart/2005/8/layout/cycle5"/>
    <dgm:cxn modelId="{92502A5E-6E72-4141-BDD6-EFDD8CBBC408}" type="presOf" srcId="{A15FB8AF-B24D-42AC-8D0F-A482E2D0AB8C}" destId="{D172AA98-76ED-4CE4-9B2A-C2A3F6D8B384}" srcOrd="0" destOrd="0" presId="urn:microsoft.com/office/officeart/2005/8/layout/cycle5"/>
    <dgm:cxn modelId="{A5FD1342-1AD1-4057-8586-ACD60CF33961}" type="presOf" srcId="{07F3F358-C0FF-45D4-ACDB-2DAD798CC5B1}" destId="{CA5BA852-5DB6-4954-A4E0-639CB4488E8F}" srcOrd="0" destOrd="0" presId="urn:microsoft.com/office/officeart/2005/8/layout/cycle5"/>
    <dgm:cxn modelId="{46E77062-7E38-411F-964E-6CE21852ED2D}" srcId="{6BFD161B-8AB9-4690-99ED-D03E58EE0084}" destId="{07F3F358-C0FF-45D4-ACDB-2DAD798CC5B1}" srcOrd="5" destOrd="0" parTransId="{052E24FB-59EE-4C8E-8247-877BA76CA372}" sibTransId="{9A37EFE3-A5A3-4832-B501-A8624A224C16}"/>
    <dgm:cxn modelId="{E7A7E768-98E7-4166-A99D-A20FD3E95140}" type="presOf" srcId="{3CA2CB35-6961-4F62-9E45-B6B4C0DC4EFB}" destId="{E2AEA1A1-8491-47F6-ACF6-FB9DB45801F2}" srcOrd="0" destOrd="0" presId="urn:microsoft.com/office/officeart/2005/8/layout/cycle5"/>
    <dgm:cxn modelId="{7E613F76-2E05-44C8-867E-B5A0A14E76FE}" type="presOf" srcId="{9A37EFE3-A5A3-4832-B501-A8624A224C16}" destId="{70652669-D139-4688-BCCA-376CAAAE163E}" srcOrd="0" destOrd="0" presId="urn:microsoft.com/office/officeart/2005/8/layout/cycle5"/>
    <dgm:cxn modelId="{99908D77-2F43-4C12-8BAE-D69E8F873CF2}" type="presOf" srcId="{28180488-9B61-4E6B-9680-41F56487EF6F}" destId="{D4F66ED0-B88D-4E31-BA4F-070CBC6CDBEC}" srcOrd="0" destOrd="0" presId="urn:microsoft.com/office/officeart/2005/8/layout/cycle5"/>
    <dgm:cxn modelId="{CD566784-1343-4672-AD3C-E3DC5900679A}" srcId="{6BFD161B-8AB9-4690-99ED-D03E58EE0084}" destId="{43E7D1C0-45B6-4265-9346-1A7D1E9A7FA3}" srcOrd="2" destOrd="0" parTransId="{76572E14-679B-48BA-A145-F1813CC3E3F3}" sibTransId="{28180488-9B61-4E6B-9680-41F56487EF6F}"/>
    <dgm:cxn modelId="{4B550192-6819-4A77-BFDC-4A8C0489AFF7}" srcId="{6BFD161B-8AB9-4690-99ED-D03E58EE0084}" destId="{627C15AF-FCDA-4D6A-BB07-FC68AE7A1B9D}" srcOrd="3" destOrd="0" parTransId="{63E236A6-0A83-4DBD-B68F-F971FBB71576}" sibTransId="{3CA2CB35-6961-4F62-9E45-B6B4C0DC4EFB}"/>
    <dgm:cxn modelId="{4B142EB7-0B03-43F3-80C7-1EF53FD0B38A}" type="presOf" srcId="{409929AA-9B86-4AAC-8E5C-1D6687D635B4}" destId="{6DADC43E-D4C2-4A02-969D-E1D1D52F23E5}" srcOrd="0" destOrd="0" presId="urn:microsoft.com/office/officeart/2005/8/layout/cycle5"/>
    <dgm:cxn modelId="{A33C0CB8-4612-4965-88CD-FEF07F9C78CF}" srcId="{6BFD161B-8AB9-4690-99ED-D03E58EE0084}" destId="{409929AA-9B86-4AAC-8E5C-1D6687D635B4}" srcOrd="0" destOrd="0" parTransId="{AE4A326D-BDC4-443D-B1B2-5B60B431C81B}" sibTransId="{1D97B52B-0C30-473E-B84D-41FC161711B5}"/>
    <dgm:cxn modelId="{389252C2-EC35-4617-B224-9812C232C0F9}" type="presOf" srcId="{7786A6FC-5E02-41B3-B21C-E8EAD8A6EC70}" destId="{43746072-9F41-4F3C-8C8C-38E72335CE62}" srcOrd="0" destOrd="0" presId="urn:microsoft.com/office/officeart/2005/8/layout/cycle5"/>
    <dgm:cxn modelId="{4AF5CCC2-B0F3-4E3F-AF98-79ABF500116D}" type="presOf" srcId="{627C15AF-FCDA-4D6A-BB07-FC68AE7A1B9D}" destId="{C7649EE4-A416-4909-A83D-21B28ECF33BC}" srcOrd="0" destOrd="0" presId="urn:microsoft.com/office/officeart/2005/8/layout/cycle5"/>
    <dgm:cxn modelId="{1D3383CB-E1BA-47B5-BE02-F1B3B982E318}" type="presOf" srcId="{43E7D1C0-45B6-4265-9346-1A7D1E9A7FA3}" destId="{F269388E-7FF3-4A9A-997F-1BEC3E8EB7FF}" srcOrd="0" destOrd="0" presId="urn:microsoft.com/office/officeart/2005/8/layout/cycle5"/>
    <dgm:cxn modelId="{B9503FE1-92C4-4A13-96D0-6C5EABC82693}" type="presOf" srcId="{D73FB458-D7F4-46B6-A5B8-0F9268353868}" destId="{4ED3F90E-976D-405C-9CCE-FC6C9BD80AD4}" srcOrd="0" destOrd="0" presId="urn:microsoft.com/office/officeart/2005/8/layout/cycle5"/>
    <dgm:cxn modelId="{8689E4FA-E389-467B-BD0B-61A8770F88F1}" srcId="{6BFD161B-8AB9-4690-99ED-D03E58EE0084}" destId="{D73FB458-D7F4-46B6-A5B8-0F9268353868}" srcOrd="4" destOrd="0" parTransId="{9D1E4A39-F1FF-4813-A2C9-EBFE1D1F07D1}" sibTransId="{A15FB8AF-B24D-42AC-8D0F-A482E2D0AB8C}"/>
    <dgm:cxn modelId="{80046AC2-D306-437E-9055-DD6DA1F01208}" type="presParOf" srcId="{46BED951-5B1D-40F0-9F26-F8CA267D2F36}" destId="{6DADC43E-D4C2-4A02-969D-E1D1D52F23E5}" srcOrd="0" destOrd="0" presId="urn:microsoft.com/office/officeart/2005/8/layout/cycle5"/>
    <dgm:cxn modelId="{A4D9BCA2-B746-4D6D-91A8-5E1032CAD8C4}" type="presParOf" srcId="{46BED951-5B1D-40F0-9F26-F8CA267D2F36}" destId="{25D6DA83-8760-4B1C-A517-F88ADF178673}" srcOrd="1" destOrd="0" presId="urn:microsoft.com/office/officeart/2005/8/layout/cycle5"/>
    <dgm:cxn modelId="{238A23B0-06F5-4DCE-9955-1ADC95CED4EE}" type="presParOf" srcId="{46BED951-5B1D-40F0-9F26-F8CA267D2F36}" destId="{5A5DFA63-179C-4AD0-8562-DF4598B11166}" srcOrd="2" destOrd="0" presId="urn:microsoft.com/office/officeart/2005/8/layout/cycle5"/>
    <dgm:cxn modelId="{8B889974-DD03-423B-9380-F0A6DA879210}" type="presParOf" srcId="{46BED951-5B1D-40F0-9F26-F8CA267D2F36}" destId="{43746072-9F41-4F3C-8C8C-38E72335CE62}" srcOrd="3" destOrd="0" presId="urn:microsoft.com/office/officeart/2005/8/layout/cycle5"/>
    <dgm:cxn modelId="{2082CEAF-C0D4-4EF8-857E-60C290D6FA72}" type="presParOf" srcId="{46BED951-5B1D-40F0-9F26-F8CA267D2F36}" destId="{95939605-C9F2-4029-9139-7C14F50A495F}" srcOrd="4" destOrd="0" presId="urn:microsoft.com/office/officeart/2005/8/layout/cycle5"/>
    <dgm:cxn modelId="{7648B0D7-C286-4BA4-BDC6-DF31D391F42C}" type="presParOf" srcId="{46BED951-5B1D-40F0-9F26-F8CA267D2F36}" destId="{75496EFA-0A6A-4FA1-B35B-727DA053B721}" srcOrd="5" destOrd="0" presId="urn:microsoft.com/office/officeart/2005/8/layout/cycle5"/>
    <dgm:cxn modelId="{40E9E3BF-65E2-4638-B524-2FF318432184}" type="presParOf" srcId="{46BED951-5B1D-40F0-9F26-F8CA267D2F36}" destId="{F269388E-7FF3-4A9A-997F-1BEC3E8EB7FF}" srcOrd="6" destOrd="0" presId="urn:microsoft.com/office/officeart/2005/8/layout/cycle5"/>
    <dgm:cxn modelId="{C8C37317-7309-432A-B83D-D30C68DC5CF6}" type="presParOf" srcId="{46BED951-5B1D-40F0-9F26-F8CA267D2F36}" destId="{85BD92DA-ED40-40AB-94F4-AFC78D08FB9F}" srcOrd="7" destOrd="0" presId="urn:microsoft.com/office/officeart/2005/8/layout/cycle5"/>
    <dgm:cxn modelId="{1F6803DB-F5E3-40D2-BE07-9E57BA77B73B}" type="presParOf" srcId="{46BED951-5B1D-40F0-9F26-F8CA267D2F36}" destId="{D4F66ED0-B88D-4E31-BA4F-070CBC6CDBEC}" srcOrd="8" destOrd="0" presId="urn:microsoft.com/office/officeart/2005/8/layout/cycle5"/>
    <dgm:cxn modelId="{1F61DEFF-4270-4E7B-B897-B65ABC046BB7}" type="presParOf" srcId="{46BED951-5B1D-40F0-9F26-F8CA267D2F36}" destId="{C7649EE4-A416-4909-A83D-21B28ECF33BC}" srcOrd="9" destOrd="0" presId="urn:microsoft.com/office/officeart/2005/8/layout/cycle5"/>
    <dgm:cxn modelId="{002C74A1-1ABB-4892-942C-EE59F2EE9ABD}" type="presParOf" srcId="{46BED951-5B1D-40F0-9F26-F8CA267D2F36}" destId="{FFA34E0C-DA83-46B8-B74D-BD96AF7ACE0A}" srcOrd="10" destOrd="0" presId="urn:microsoft.com/office/officeart/2005/8/layout/cycle5"/>
    <dgm:cxn modelId="{AD202146-1C85-4699-B481-0FDCDE257D00}" type="presParOf" srcId="{46BED951-5B1D-40F0-9F26-F8CA267D2F36}" destId="{E2AEA1A1-8491-47F6-ACF6-FB9DB45801F2}" srcOrd="11" destOrd="0" presId="urn:microsoft.com/office/officeart/2005/8/layout/cycle5"/>
    <dgm:cxn modelId="{BC2DED6F-D026-41C6-B0FC-405763AEDCF7}" type="presParOf" srcId="{46BED951-5B1D-40F0-9F26-F8CA267D2F36}" destId="{4ED3F90E-976D-405C-9CCE-FC6C9BD80AD4}" srcOrd="12" destOrd="0" presId="urn:microsoft.com/office/officeart/2005/8/layout/cycle5"/>
    <dgm:cxn modelId="{6CFEA5A9-7051-4E32-83D3-AEBEC748CF7F}" type="presParOf" srcId="{46BED951-5B1D-40F0-9F26-F8CA267D2F36}" destId="{3D3BB3B4-B3B0-4CBC-BA65-F0F4D36707CB}" srcOrd="13" destOrd="0" presId="urn:microsoft.com/office/officeart/2005/8/layout/cycle5"/>
    <dgm:cxn modelId="{A47B4FC6-007E-4CF5-BBC0-21FF3617C318}" type="presParOf" srcId="{46BED951-5B1D-40F0-9F26-F8CA267D2F36}" destId="{D172AA98-76ED-4CE4-9B2A-C2A3F6D8B384}" srcOrd="14" destOrd="0" presId="urn:microsoft.com/office/officeart/2005/8/layout/cycle5"/>
    <dgm:cxn modelId="{6A11D1DD-731F-4A48-AAA1-8DF1E8EDA976}" type="presParOf" srcId="{46BED951-5B1D-40F0-9F26-F8CA267D2F36}" destId="{CA5BA852-5DB6-4954-A4E0-639CB4488E8F}" srcOrd="15" destOrd="0" presId="urn:microsoft.com/office/officeart/2005/8/layout/cycle5"/>
    <dgm:cxn modelId="{929F86A7-62C0-4766-B996-020E53CB8627}" type="presParOf" srcId="{46BED951-5B1D-40F0-9F26-F8CA267D2F36}" destId="{80C11813-CC6E-4DA4-A2AF-49D39A0D8AF0}" srcOrd="16" destOrd="0" presId="urn:microsoft.com/office/officeart/2005/8/layout/cycle5"/>
    <dgm:cxn modelId="{BF7063C2-5B7F-4A74-B5EE-0BF64AE57393}" type="presParOf" srcId="{46BED951-5B1D-40F0-9F26-F8CA267D2F36}" destId="{70652669-D139-4688-BCCA-376CAAAE163E}" srcOrd="17" destOrd="0" presId="urn:microsoft.com/office/officeart/2005/8/layout/cycle5"/>
  </dgm:cxnLst>
  <dgm:bg/>
  <dgm:whole>
    <a:ln w="76200"/>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08F794-591D-4841-91C1-44435A32AD73}" type="doc">
      <dgm:prSet loTypeId="urn:microsoft.com/office/officeart/2005/8/layout/matrix1" loCatId="matrix" qsTypeId="urn:microsoft.com/office/officeart/2005/8/quickstyle/3d4" qsCatId="3D" csTypeId="urn:microsoft.com/office/officeart/2005/8/colors/colorful5" csCatId="colorful" phldr="1"/>
      <dgm:spPr>
        <a:scene3d>
          <a:camera prst="orthographicFront">
            <a:rot lat="0" lon="0" rev="0"/>
          </a:camera>
          <a:lightRig rig="contrasting" dir="t">
            <a:rot lat="0" lon="0" rev="1500000"/>
          </a:lightRig>
        </a:scene3d>
      </dgm:spPr>
      <dgm:t>
        <a:bodyPr/>
        <a:lstStyle/>
        <a:p>
          <a:endParaRPr lang="en-IE"/>
        </a:p>
      </dgm:t>
    </dgm:pt>
    <dgm:pt modelId="{DA1D98BF-5C31-4888-83C0-1AB59A602899}">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 prstMaterial="metal">
          <a:bevelT w="88900" h="88900"/>
        </a:sp3d>
      </dgm:spPr>
      <dgm:t>
        <a:bodyPr/>
        <a:lstStyle/>
        <a:p>
          <a:r>
            <a:rPr lang="en-IE" sz="7200" b="1">
              <a:latin typeface="Ink Free" panose="03080402000500000000" pitchFamily="66" charset="0"/>
            </a:rPr>
            <a:t>Wellbeing</a:t>
          </a:r>
          <a:endParaRPr lang="en-IE" sz="6000" b="1">
            <a:latin typeface="Ink Free" panose="03080402000500000000" pitchFamily="66" charset="0"/>
          </a:endParaRPr>
        </a:p>
        <a:p>
          <a:r>
            <a:rPr lang="en-IE" sz="3200">
              <a:latin typeface="Ink Free" panose="03080402000500000000" pitchFamily="66" charset="0"/>
            </a:rPr>
            <a:t>Active and Responsible </a:t>
          </a:r>
        </a:p>
      </dgm:t>
    </dgm:pt>
    <dgm:pt modelId="{381FCA13-B707-4191-B598-D3E270370CF0}" type="parTrans" cxnId="{8C0C7163-A6B8-46A3-8016-1B815A5EBED6}">
      <dgm:prSet/>
      <dgm:spPr/>
      <dgm:t>
        <a:bodyPr/>
        <a:lstStyle/>
        <a:p>
          <a:endParaRPr lang="en-IE">
            <a:latin typeface="Ink Free" panose="03080402000500000000" pitchFamily="66" charset="0"/>
          </a:endParaRPr>
        </a:p>
      </dgm:t>
    </dgm:pt>
    <dgm:pt modelId="{E5973949-E64B-4A19-A156-830FC9383BD7}" type="sibTrans" cxnId="{8C0C7163-A6B8-46A3-8016-1B815A5EBED6}">
      <dgm:prSet/>
      <dgm:spPr/>
      <dgm:t>
        <a:bodyPr/>
        <a:lstStyle/>
        <a:p>
          <a:endParaRPr lang="en-IE">
            <a:latin typeface="Ink Free" panose="03080402000500000000" pitchFamily="66" charset="0"/>
          </a:endParaRPr>
        </a:p>
      </dgm:t>
    </dgm:pt>
    <dgm:pt modelId="{77210B55-8344-456C-A8E8-3CCB6AC429CE}">
      <dgm:prSet phldrT="[Text]" custT="1"/>
      <dgm:spPr>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E" sz="5400" b="1">
              <a:effectLst>
                <a:outerShdw blurRad="38100" dist="38100" dir="2700000" algn="tl">
                  <a:srgbClr val="000000">
                    <a:alpha val="43137"/>
                  </a:srgbClr>
                </a:outerShdw>
              </a:effectLst>
              <a:latin typeface="Ink Free" panose="03080402000500000000" pitchFamily="66" charset="0"/>
            </a:rPr>
            <a:t>Relationships</a:t>
          </a:r>
        </a:p>
      </dgm:t>
    </dgm:pt>
    <dgm:pt modelId="{AB41D2D7-54B0-4C60-B1C9-A71CBC70BEBE}" type="parTrans" cxnId="{16AEF8F3-CD8F-4708-B85F-56E10EBCA48C}">
      <dgm:prSet/>
      <dgm:spPr/>
      <dgm:t>
        <a:bodyPr/>
        <a:lstStyle/>
        <a:p>
          <a:endParaRPr lang="en-IE">
            <a:latin typeface="Ink Free" panose="03080402000500000000" pitchFamily="66" charset="0"/>
          </a:endParaRPr>
        </a:p>
      </dgm:t>
    </dgm:pt>
    <dgm:pt modelId="{31BAA26F-FCF9-4A58-9D00-8FEFF7E4C97B}" type="sibTrans" cxnId="{16AEF8F3-CD8F-4708-B85F-56E10EBCA48C}">
      <dgm:prSet/>
      <dgm:spPr/>
      <dgm:t>
        <a:bodyPr/>
        <a:lstStyle/>
        <a:p>
          <a:endParaRPr lang="en-IE">
            <a:latin typeface="Ink Free" panose="03080402000500000000" pitchFamily="66" charset="0"/>
          </a:endParaRPr>
        </a:p>
      </dgm:t>
    </dgm:pt>
    <dgm:pt modelId="{7D4F4C37-B050-4F4C-8327-D604166316F4}">
      <dgm:prSet phldrT="[Text]" custT="1"/>
      <dgm:spPr>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E" sz="5400" b="1">
              <a:effectLst>
                <a:outerShdw blurRad="38100" dist="38100" dir="2700000" algn="tl">
                  <a:srgbClr val="000000">
                    <a:alpha val="43137"/>
                  </a:srgbClr>
                </a:outerShdw>
              </a:effectLst>
              <a:latin typeface="Ink Free" panose="03080402000500000000" pitchFamily="66" charset="0"/>
            </a:rPr>
            <a:t>Curriculum</a:t>
          </a:r>
        </a:p>
      </dgm:t>
    </dgm:pt>
    <dgm:pt modelId="{1133B383-B134-4592-B720-AF4CBFE59E3E}" type="parTrans" cxnId="{B9A34141-C993-48C8-B27A-DE5CC5693F88}">
      <dgm:prSet/>
      <dgm:spPr/>
      <dgm:t>
        <a:bodyPr/>
        <a:lstStyle/>
        <a:p>
          <a:endParaRPr lang="en-IE">
            <a:latin typeface="Ink Free" panose="03080402000500000000" pitchFamily="66" charset="0"/>
          </a:endParaRPr>
        </a:p>
      </dgm:t>
    </dgm:pt>
    <dgm:pt modelId="{CAD58B20-0177-4F3D-8C7A-249D6547546D}" type="sibTrans" cxnId="{B9A34141-C993-48C8-B27A-DE5CC5693F88}">
      <dgm:prSet/>
      <dgm:spPr/>
      <dgm:t>
        <a:bodyPr/>
        <a:lstStyle/>
        <a:p>
          <a:endParaRPr lang="en-IE">
            <a:latin typeface="Ink Free" panose="03080402000500000000" pitchFamily="66" charset="0"/>
          </a:endParaRPr>
        </a:p>
      </dgm:t>
    </dgm:pt>
    <dgm:pt modelId="{4F5C24FE-2EFF-4360-BE5B-95026D762A1C}">
      <dgm:prSet phldrT="[Text]" custT="1"/>
      <dgm:spPr>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E" sz="5400" b="1">
              <a:effectLst>
                <a:outerShdw blurRad="38100" dist="38100" dir="2700000" algn="tl">
                  <a:srgbClr val="000000">
                    <a:alpha val="43137"/>
                  </a:srgbClr>
                </a:outerShdw>
              </a:effectLst>
              <a:latin typeface="Ink Free" panose="03080402000500000000" pitchFamily="66" charset="0"/>
            </a:rPr>
            <a:t>Culture</a:t>
          </a:r>
        </a:p>
      </dgm:t>
    </dgm:pt>
    <dgm:pt modelId="{4E40695D-883A-4DD5-BC08-0C3214755B90}" type="parTrans" cxnId="{A2F7436F-35EF-44A5-9F85-638EC8DAE806}">
      <dgm:prSet/>
      <dgm:spPr/>
      <dgm:t>
        <a:bodyPr/>
        <a:lstStyle/>
        <a:p>
          <a:endParaRPr lang="en-IE">
            <a:latin typeface="Ink Free" panose="03080402000500000000" pitchFamily="66" charset="0"/>
          </a:endParaRPr>
        </a:p>
      </dgm:t>
    </dgm:pt>
    <dgm:pt modelId="{71C38CA9-3C59-472E-826F-684ECD565197}" type="sibTrans" cxnId="{A2F7436F-35EF-44A5-9F85-638EC8DAE806}">
      <dgm:prSet/>
      <dgm:spPr/>
      <dgm:t>
        <a:bodyPr/>
        <a:lstStyle/>
        <a:p>
          <a:endParaRPr lang="en-IE">
            <a:latin typeface="Ink Free" panose="03080402000500000000" pitchFamily="66" charset="0"/>
          </a:endParaRPr>
        </a:p>
      </dgm:t>
    </dgm:pt>
    <dgm:pt modelId="{0363BC17-B08A-45EB-A1AD-E81B3C8900F3}">
      <dgm:prSet phldrT="[Text]" custT="1"/>
      <dgm:spPr>
        <a:solidFill>
          <a:srgbClr val="239FC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E" sz="5400" b="1">
              <a:effectLst>
                <a:outerShdw blurRad="38100" dist="38100" dir="2700000" algn="tl">
                  <a:srgbClr val="000000">
                    <a:alpha val="43137"/>
                  </a:srgbClr>
                </a:outerShdw>
              </a:effectLst>
              <a:latin typeface="Ink Free" panose="03080402000500000000" pitchFamily="66" charset="0"/>
            </a:rPr>
            <a:t>Policy and Planning</a:t>
          </a:r>
        </a:p>
      </dgm:t>
    </dgm:pt>
    <dgm:pt modelId="{DF1A970A-4231-44C8-9F4E-67C851E92647}" type="parTrans" cxnId="{ED5B96F4-CBF9-44AB-A8A0-E0558D94D7FF}">
      <dgm:prSet/>
      <dgm:spPr/>
      <dgm:t>
        <a:bodyPr/>
        <a:lstStyle/>
        <a:p>
          <a:endParaRPr lang="en-IE">
            <a:latin typeface="Ink Free" panose="03080402000500000000" pitchFamily="66" charset="0"/>
          </a:endParaRPr>
        </a:p>
      </dgm:t>
    </dgm:pt>
    <dgm:pt modelId="{ED39DD56-71A4-4FCB-B7D1-2D8325C429AD}" type="sibTrans" cxnId="{ED5B96F4-CBF9-44AB-A8A0-E0558D94D7FF}">
      <dgm:prSet/>
      <dgm:spPr/>
      <dgm:t>
        <a:bodyPr/>
        <a:lstStyle/>
        <a:p>
          <a:endParaRPr lang="en-IE">
            <a:latin typeface="Ink Free" panose="03080402000500000000" pitchFamily="66" charset="0"/>
          </a:endParaRPr>
        </a:p>
      </dgm:t>
    </dgm:pt>
    <dgm:pt modelId="{6E0571C1-1E83-4815-9600-031FAB9F0366}" type="pres">
      <dgm:prSet presAssocID="{BA08F794-591D-4841-91C1-44435A32AD73}" presName="diagram" presStyleCnt="0">
        <dgm:presLayoutVars>
          <dgm:chMax val="1"/>
          <dgm:dir/>
          <dgm:animLvl val="ctr"/>
          <dgm:resizeHandles val="exact"/>
        </dgm:presLayoutVars>
      </dgm:prSet>
      <dgm:spPr/>
    </dgm:pt>
    <dgm:pt modelId="{E8465332-6203-4B4E-A1DA-D1841EF1042D}" type="pres">
      <dgm:prSet presAssocID="{BA08F794-591D-4841-91C1-44435A32AD73}" presName="matrix"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D4D7D2F-2C42-495E-9233-04BBBC48CF31}" type="pres">
      <dgm:prSet presAssocID="{BA08F794-591D-4841-91C1-44435A32AD73}" presName="tile1" presStyleLbl="node1" presStyleIdx="0" presStyleCnt="4"/>
      <dgm:spPr/>
    </dgm:pt>
    <dgm:pt modelId="{5AA3EEF3-615D-49AF-BFC2-61BD9418A89F}" type="pres">
      <dgm:prSet presAssocID="{BA08F794-591D-4841-91C1-44435A32AD73}" presName="tile1text" presStyleLbl="node1" presStyleIdx="0" presStyleCnt="4">
        <dgm:presLayoutVars>
          <dgm:chMax val="0"/>
          <dgm:chPref val="0"/>
          <dgm:bulletEnabled val="1"/>
        </dgm:presLayoutVars>
      </dgm:prSet>
      <dgm:spPr/>
    </dgm:pt>
    <dgm:pt modelId="{F95F7CC3-8E6F-434B-9C31-BB7510EFC66C}" type="pres">
      <dgm:prSet presAssocID="{BA08F794-591D-4841-91C1-44435A32AD73}" presName="tile2" presStyleLbl="node1" presStyleIdx="1" presStyleCnt="4"/>
      <dgm:spPr/>
    </dgm:pt>
    <dgm:pt modelId="{504CD667-8905-4318-8A4F-4F97C0DCBC63}" type="pres">
      <dgm:prSet presAssocID="{BA08F794-591D-4841-91C1-44435A32AD73}" presName="tile2text" presStyleLbl="node1" presStyleIdx="1" presStyleCnt="4">
        <dgm:presLayoutVars>
          <dgm:chMax val="0"/>
          <dgm:chPref val="0"/>
          <dgm:bulletEnabled val="1"/>
        </dgm:presLayoutVars>
      </dgm:prSet>
      <dgm:spPr/>
    </dgm:pt>
    <dgm:pt modelId="{AC28D11F-7C6A-4B33-9AB4-4775CFC3B1F5}" type="pres">
      <dgm:prSet presAssocID="{BA08F794-591D-4841-91C1-44435A32AD73}" presName="tile3" presStyleLbl="node1" presStyleIdx="2" presStyleCnt="4"/>
      <dgm:spPr/>
    </dgm:pt>
    <dgm:pt modelId="{73182DF4-7645-46DD-A0A0-6D93F7EDE86A}" type="pres">
      <dgm:prSet presAssocID="{BA08F794-591D-4841-91C1-44435A32AD73}" presName="tile3text" presStyleLbl="node1" presStyleIdx="2" presStyleCnt="4">
        <dgm:presLayoutVars>
          <dgm:chMax val="0"/>
          <dgm:chPref val="0"/>
          <dgm:bulletEnabled val="1"/>
        </dgm:presLayoutVars>
      </dgm:prSet>
      <dgm:spPr/>
    </dgm:pt>
    <dgm:pt modelId="{2A30B55E-782C-4938-A73C-183ED00DE262}" type="pres">
      <dgm:prSet presAssocID="{BA08F794-591D-4841-91C1-44435A32AD73}" presName="tile4" presStyleLbl="node1" presStyleIdx="3" presStyleCnt="4"/>
      <dgm:spPr/>
    </dgm:pt>
    <dgm:pt modelId="{F8950153-6A54-4E58-BE4B-2AC19BAC6739}" type="pres">
      <dgm:prSet presAssocID="{BA08F794-591D-4841-91C1-44435A32AD73}" presName="tile4text" presStyleLbl="node1" presStyleIdx="3" presStyleCnt="4">
        <dgm:presLayoutVars>
          <dgm:chMax val="0"/>
          <dgm:chPref val="0"/>
          <dgm:bulletEnabled val="1"/>
        </dgm:presLayoutVars>
      </dgm:prSet>
      <dgm:spPr/>
    </dgm:pt>
    <dgm:pt modelId="{532C2A80-D49B-4A87-9CA1-C5236B61821A}" type="pres">
      <dgm:prSet presAssocID="{BA08F794-591D-4841-91C1-44435A32AD73}" presName="centerTile" presStyleLbl="fgShp" presStyleIdx="0" presStyleCnt="1" custScaleX="180193" custScaleY="136364">
        <dgm:presLayoutVars>
          <dgm:chMax val="0"/>
          <dgm:chPref val="0"/>
        </dgm:presLayoutVars>
      </dgm:prSet>
      <dgm:spPr/>
    </dgm:pt>
  </dgm:ptLst>
  <dgm:cxnLst>
    <dgm:cxn modelId="{198E7317-19D6-433E-BB6E-EA7BEA3021DC}" type="presOf" srcId="{DA1D98BF-5C31-4888-83C0-1AB59A602899}" destId="{532C2A80-D49B-4A87-9CA1-C5236B61821A}" srcOrd="0" destOrd="0" presId="urn:microsoft.com/office/officeart/2005/8/layout/matrix1"/>
    <dgm:cxn modelId="{4F2D351B-618C-4A31-9FFF-E2B29B6A94E2}" type="presOf" srcId="{7D4F4C37-B050-4F4C-8327-D604166316F4}" destId="{504CD667-8905-4318-8A4F-4F97C0DCBC63}" srcOrd="1" destOrd="0" presId="urn:microsoft.com/office/officeart/2005/8/layout/matrix1"/>
    <dgm:cxn modelId="{3374C623-5A15-49DC-B5A1-255C02C6E36D}" type="presOf" srcId="{BA08F794-591D-4841-91C1-44435A32AD73}" destId="{6E0571C1-1E83-4815-9600-031FAB9F0366}" srcOrd="0" destOrd="0" presId="urn:microsoft.com/office/officeart/2005/8/layout/matrix1"/>
    <dgm:cxn modelId="{292A805D-191E-4B20-A814-777CEABE584C}" type="presOf" srcId="{77210B55-8344-456C-A8E8-3CCB6AC429CE}" destId="{5AA3EEF3-615D-49AF-BFC2-61BD9418A89F}" srcOrd="1" destOrd="0" presId="urn:microsoft.com/office/officeart/2005/8/layout/matrix1"/>
    <dgm:cxn modelId="{B9A34141-C993-48C8-B27A-DE5CC5693F88}" srcId="{DA1D98BF-5C31-4888-83C0-1AB59A602899}" destId="{7D4F4C37-B050-4F4C-8327-D604166316F4}" srcOrd="1" destOrd="0" parTransId="{1133B383-B134-4592-B720-AF4CBFE59E3E}" sibTransId="{CAD58B20-0177-4F3D-8C7A-249D6547546D}"/>
    <dgm:cxn modelId="{8C0C7163-A6B8-46A3-8016-1B815A5EBED6}" srcId="{BA08F794-591D-4841-91C1-44435A32AD73}" destId="{DA1D98BF-5C31-4888-83C0-1AB59A602899}" srcOrd="0" destOrd="0" parTransId="{381FCA13-B707-4191-B598-D3E270370CF0}" sibTransId="{E5973949-E64B-4A19-A156-830FC9383BD7}"/>
    <dgm:cxn modelId="{A2F7436F-35EF-44A5-9F85-638EC8DAE806}" srcId="{DA1D98BF-5C31-4888-83C0-1AB59A602899}" destId="{4F5C24FE-2EFF-4360-BE5B-95026D762A1C}" srcOrd="2" destOrd="0" parTransId="{4E40695D-883A-4DD5-BC08-0C3214755B90}" sibTransId="{71C38CA9-3C59-472E-826F-684ECD565197}"/>
    <dgm:cxn modelId="{D3008882-E895-4913-B200-E58846558D90}" type="presOf" srcId="{0363BC17-B08A-45EB-A1AD-E81B3C8900F3}" destId="{2A30B55E-782C-4938-A73C-183ED00DE262}" srcOrd="0" destOrd="0" presId="urn:microsoft.com/office/officeart/2005/8/layout/matrix1"/>
    <dgm:cxn modelId="{3A296391-2533-435D-9651-2ED81005E298}" type="presOf" srcId="{4F5C24FE-2EFF-4360-BE5B-95026D762A1C}" destId="{AC28D11F-7C6A-4B33-9AB4-4775CFC3B1F5}" srcOrd="0" destOrd="0" presId="urn:microsoft.com/office/officeart/2005/8/layout/matrix1"/>
    <dgm:cxn modelId="{4A9D1AB0-1063-4632-B6E2-90E4AA03FE84}" type="presOf" srcId="{77210B55-8344-456C-A8E8-3CCB6AC429CE}" destId="{ED4D7D2F-2C42-495E-9233-04BBBC48CF31}" srcOrd="0" destOrd="0" presId="urn:microsoft.com/office/officeart/2005/8/layout/matrix1"/>
    <dgm:cxn modelId="{CC3B78CF-3027-485B-A43B-7D035819D121}" type="presOf" srcId="{7D4F4C37-B050-4F4C-8327-D604166316F4}" destId="{F95F7CC3-8E6F-434B-9C31-BB7510EFC66C}" srcOrd="0" destOrd="0" presId="urn:microsoft.com/office/officeart/2005/8/layout/matrix1"/>
    <dgm:cxn modelId="{16AEF8F3-CD8F-4708-B85F-56E10EBCA48C}" srcId="{DA1D98BF-5C31-4888-83C0-1AB59A602899}" destId="{77210B55-8344-456C-A8E8-3CCB6AC429CE}" srcOrd="0" destOrd="0" parTransId="{AB41D2D7-54B0-4C60-B1C9-A71CBC70BEBE}" sibTransId="{31BAA26F-FCF9-4A58-9D00-8FEFF7E4C97B}"/>
    <dgm:cxn modelId="{ED5B96F4-CBF9-44AB-A8A0-E0558D94D7FF}" srcId="{DA1D98BF-5C31-4888-83C0-1AB59A602899}" destId="{0363BC17-B08A-45EB-A1AD-E81B3C8900F3}" srcOrd="3" destOrd="0" parTransId="{DF1A970A-4231-44C8-9F4E-67C851E92647}" sibTransId="{ED39DD56-71A4-4FCB-B7D1-2D8325C429AD}"/>
    <dgm:cxn modelId="{AE79CBFC-7D54-4B08-9BBA-2304616750D9}" type="presOf" srcId="{0363BC17-B08A-45EB-A1AD-E81B3C8900F3}" destId="{F8950153-6A54-4E58-BE4B-2AC19BAC6739}" srcOrd="1" destOrd="0" presId="urn:microsoft.com/office/officeart/2005/8/layout/matrix1"/>
    <dgm:cxn modelId="{399B51FF-7038-4253-B5B1-D8EB66F7CEE2}" type="presOf" srcId="{4F5C24FE-2EFF-4360-BE5B-95026D762A1C}" destId="{73182DF4-7645-46DD-A0A0-6D93F7EDE86A}" srcOrd="1" destOrd="0" presId="urn:microsoft.com/office/officeart/2005/8/layout/matrix1"/>
    <dgm:cxn modelId="{8858BCAF-40E6-4A07-9CDD-82CF28E3D97F}" type="presParOf" srcId="{6E0571C1-1E83-4815-9600-031FAB9F0366}" destId="{E8465332-6203-4B4E-A1DA-D1841EF1042D}" srcOrd="0" destOrd="0" presId="urn:microsoft.com/office/officeart/2005/8/layout/matrix1"/>
    <dgm:cxn modelId="{9714B69C-086C-4567-8EDC-631588EA730A}" type="presParOf" srcId="{E8465332-6203-4B4E-A1DA-D1841EF1042D}" destId="{ED4D7D2F-2C42-495E-9233-04BBBC48CF31}" srcOrd="0" destOrd="0" presId="urn:microsoft.com/office/officeart/2005/8/layout/matrix1"/>
    <dgm:cxn modelId="{DCD998B0-BBA5-40D0-86AF-8EE4E0570740}" type="presParOf" srcId="{E8465332-6203-4B4E-A1DA-D1841EF1042D}" destId="{5AA3EEF3-615D-49AF-BFC2-61BD9418A89F}" srcOrd="1" destOrd="0" presId="urn:microsoft.com/office/officeart/2005/8/layout/matrix1"/>
    <dgm:cxn modelId="{388FF859-FD52-485B-B59D-EE6CBDFF6D74}" type="presParOf" srcId="{E8465332-6203-4B4E-A1DA-D1841EF1042D}" destId="{F95F7CC3-8E6F-434B-9C31-BB7510EFC66C}" srcOrd="2" destOrd="0" presId="urn:microsoft.com/office/officeart/2005/8/layout/matrix1"/>
    <dgm:cxn modelId="{769ADC82-BD4F-4C7C-8BB9-F5B4E1A17F43}" type="presParOf" srcId="{E8465332-6203-4B4E-A1DA-D1841EF1042D}" destId="{504CD667-8905-4318-8A4F-4F97C0DCBC63}" srcOrd="3" destOrd="0" presId="urn:microsoft.com/office/officeart/2005/8/layout/matrix1"/>
    <dgm:cxn modelId="{CC2C1EFB-3234-4CD4-BFEC-771AB3772BD5}" type="presParOf" srcId="{E8465332-6203-4B4E-A1DA-D1841EF1042D}" destId="{AC28D11F-7C6A-4B33-9AB4-4775CFC3B1F5}" srcOrd="4" destOrd="0" presId="urn:microsoft.com/office/officeart/2005/8/layout/matrix1"/>
    <dgm:cxn modelId="{86EB9191-9F64-41C1-9C64-D535EBD23555}" type="presParOf" srcId="{E8465332-6203-4B4E-A1DA-D1841EF1042D}" destId="{73182DF4-7645-46DD-A0A0-6D93F7EDE86A}" srcOrd="5" destOrd="0" presId="urn:microsoft.com/office/officeart/2005/8/layout/matrix1"/>
    <dgm:cxn modelId="{286D8BF7-0D10-4301-98A8-C5209A8C7803}" type="presParOf" srcId="{E8465332-6203-4B4E-A1DA-D1841EF1042D}" destId="{2A30B55E-782C-4938-A73C-183ED00DE262}" srcOrd="6" destOrd="0" presId="urn:microsoft.com/office/officeart/2005/8/layout/matrix1"/>
    <dgm:cxn modelId="{F62A4A9C-4779-490E-BEBA-FBDCCD89F5A3}" type="presParOf" srcId="{E8465332-6203-4B4E-A1DA-D1841EF1042D}" destId="{F8950153-6A54-4E58-BE4B-2AC19BAC6739}" srcOrd="7" destOrd="0" presId="urn:microsoft.com/office/officeart/2005/8/layout/matrix1"/>
    <dgm:cxn modelId="{5AD600C3-4185-4E7F-A2C7-27D93221811F}" type="presParOf" srcId="{6E0571C1-1E83-4815-9600-031FAB9F0366}" destId="{532C2A80-D49B-4A87-9CA1-C5236B61821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04AED7-07C9-475D-BFDC-4E33A6B95528}" type="doc">
      <dgm:prSet loTypeId="urn:microsoft.com/office/officeart/2005/8/layout/vList6" loCatId="list" qsTypeId="urn:microsoft.com/office/officeart/2005/8/quickstyle/3d4" qsCatId="3D" csTypeId="urn:microsoft.com/office/officeart/2005/8/colors/colorful2" csCatId="colorful" phldr="1"/>
      <dgm:spPr/>
      <dgm:t>
        <a:bodyPr/>
        <a:lstStyle/>
        <a:p>
          <a:endParaRPr lang="en-IE"/>
        </a:p>
      </dgm:t>
    </dgm:pt>
    <dgm:pt modelId="{80ECC450-398D-4A70-A534-69AA9A224ECB}">
      <dgm:prSet phldrT="[Text]" custT="1">
        <dgm:style>
          <a:lnRef idx="0">
            <a:scrgbClr r="0" g="0" b="0"/>
          </a:lnRef>
          <a:fillRef idx="0">
            <a:scrgbClr r="0" g="0" b="0"/>
          </a:fillRef>
          <a:effectRef idx="0">
            <a:scrgbClr r="0" g="0" b="0"/>
          </a:effectRef>
          <a:fontRef idx="minor">
            <a:schemeClr val="accent2"/>
          </a:fontRef>
        </dgm:style>
      </dgm:prSet>
      <dgm:spPr>
        <a:noFill/>
        <a:ln>
          <a:noFill/>
          <a:headEnd type="none" w="med" len="med"/>
          <a:tailEnd type="none" w="med" len="med"/>
        </a:ln>
      </dgm:spPr>
      <dgm:t>
        <a:bodyPr/>
        <a:lstStyle/>
        <a:p>
          <a:r>
            <a:rPr lang="en-IE" sz="6000" b="1">
              <a:solidFill>
                <a:schemeClr val="accent2">
                  <a:lumMod val="75000"/>
                </a:schemeClr>
              </a:solidFill>
              <a:effectLst>
                <a:outerShdw blurRad="38100" dist="38100" dir="2700000" algn="tl">
                  <a:srgbClr val="000000">
                    <a:alpha val="43137"/>
                  </a:srgbClr>
                </a:outerShdw>
              </a:effectLst>
              <a:latin typeface="Ink Free" panose="03080402000500000000" pitchFamily="66" charset="0"/>
            </a:rPr>
            <a:t>Promote the Learning Process</a:t>
          </a:r>
        </a:p>
      </dgm:t>
    </dgm:pt>
    <dgm:pt modelId="{F70D92BB-722C-4EEF-93AB-066A45A6ED96}" type="parTrans" cxnId="{19585E68-3249-495D-89C0-021FD1366BD7}">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B9552896-18B8-47F5-B311-61C0B7CFA54B}" type="sibTrans" cxnId="{19585E68-3249-495D-89C0-021FD1366BD7}">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85B0662F-1AC5-4764-8A9C-A7518EF6EB2B}">
      <dgm:prSet phldrT="[Text]"/>
      <dgm:spPr/>
      <dgm:t>
        <a:bodyPr/>
        <a:lstStyle/>
        <a:p>
          <a:r>
            <a:rPr lang="en-IE">
              <a:effectLst>
                <a:outerShdw blurRad="38100" dist="38100" dir="2700000" algn="tl">
                  <a:srgbClr val="000000">
                    <a:alpha val="43137"/>
                  </a:srgbClr>
                </a:outerShdw>
              </a:effectLst>
              <a:latin typeface="Ink Free" panose="03080402000500000000" pitchFamily="66" charset="0"/>
            </a:rPr>
            <a:t>Learning Intentions</a:t>
          </a:r>
        </a:p>
      </dgm:t>
    </dgm:pt>
    <dgm:pt modelId="{9E3F831F-C797-4D7C-B6F1-97DC1572381D}" type="parTrans" cxnId="{946647B1-910E-4C48-B9C9-98BCACB2B9C3}">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BC537668-6892-4DB3-A0BF-84A8577D228D}" type="sibTrans" cxnId="{946647B1-910E-4C48-B9C9-98BCACB2B9C3}">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A4A842B1-DAFA-4773-AE82-BA5BCDD7A7C4}">
      <dgm:prSet phldrT="[Text]"/>
      <dgm:spPr/>
      <dgm:t>
        <a:bodyPr/>
        <a:lstStyle/>
        <a:p>
          <a:r>
            <a:rPr lang="en-IE">
              <a:effectLst>
                <a:outerShdw blurRad="38100" dist="38100" dir="2700000" algn="tl">
                  <a:srgbClr val="000000">
                    <a:alpha val="43137"/>
                  </a:srgbClr>
                </a:outerShdw>
              </a:effectLst>
              <a:latin typeface="Ink Free" panose="03080402000500000000" pitchFamily="66" charset="0"/>
            </a:rPr>
            <a:t>Success Criteria</a:t>
          </a:r>
        </a:p>
      </dgm:t>
    </dgm:pt>
    <dgm:pt modelId="{5C14F48C-DC1B-4D9B-A7FD-D86C32FB8181}" type="parTrans" cxnId="{2634FE84-D0DB-48EE-BD67-54096BD4770F}">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BFB90E7B-3ABF-47B6-9260-14C8A90357DA}" type="sibTrans" cxnId="{2634FE84-D0DB-48EE-BD67-54096BD4770F}">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9AD10A58-B5B8-421B-9E94-50562EEFE5D1}">
      <dgm:prSet phldrT="[Text]"/>
      <dgm:spPr/>
      <dgm:t>
        <a:bodyPr/>
        <a:lstStyle/>
        <a:p>
          <a:r>
            <a:rPr lang="en-IE">
              <a:effectLst>
                <a:outerShdw blurRad="38100" dist="38100" dir="2700000" algn="tl">
                  <a:srgbClr val="000000">
                    <a:alpha val="43137"/>
                  </a:srgbClr>
                </a:outerShdw>
              </a:effectLst>
              <a:latin typeface="Ink Free" panose="03080402000500000000" pitchFamily="66" charset="0"/>
            </a:rPr>
            <a:t>Effective Questioning </a:t>
          </a:r>
        </a:p>
      </dgm:t>
    </dgm:pt>
    <dgm:pt modelId="{7EEAA14E-AFBB-484D-A122-CDC00035007F}" type="parTrans" cxnId="{668D628E-E85D-44C3-818C-4048B1F165C1}">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65EB060A-B790-4E14-9B70-94AF9205CAF7}" type="sibTrans" cxnId="{668D628E-E85D-44C3-818C-4048B1F165C1}">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80316D46-0523-4443-BEB2-23D964FF900B}">
      <dgm:prSet phldrT="[Text]"/>
      <dgm:spPr/>
      <dgm:t>
        <a:bodyPr/>
        <a:lstStyle/>
        <a:p>
          <a:r>
            <a:rPr lang="en-IE" dirty="0">
              <a:effectLst>
                <a:outerShdw blurRad="38100" dist="38100" dir="2700000" algn="tl">
                  <a:srgbClr val="000000">
                    <a:alpha val="43137"/>
                  </a:srgbClr>
                </a:outerShdw>
              </a:effectLst>
              <a:latin typeface="Ink Free" panose="03080402000500000000" pitchFamily="66" charset="0"/>
            </a:rPr>
            <a:t>Bloom’s Taxonomy</a:t>
          </a:r>
        </a:p>
      </dgm:t>
    </dgm:pt>
    <dgm:pt modelId="{E39D4B0D-5A19-488A-900D-9CA163454B27}" type="parTrans" cxnId="{BA5B92E3-F891-44F1-93FA-AAEC29B29C20}">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9798A865-A57A-4505-914A-1D1E3687184A}" type="sibTrans" cxnId="{BA5B92E3-F891-44F1-93FA-AAEC29B29C20}">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6CF8C5F6-2E1F-486D-AE64-B5390CCEE914}">
      <dgm:prSet phldrT="[Text]"/>
      <dgm:spPr/>
      <dgm:t>
        <a:bodyPr/>
        <a:lstStyle/>
        <a:p>
          <a:r>
            <a:rPr lang="en-IE">
              <a:effectLst>
                <a:outerShdw blurRad="38100" dist="38100" dir="2700000" algn="tl">
                  <a:srgbClr val="000000">
                    <a:alpha val="43137"/>
                  </a:srgbClr>
                </a:outerShdw>
              </a:effectLst>
              <a:latin typeface="Ink Free" panose="03080402000500000000" pitchFamily="66" charset="0"/>
            </a:rPr>
            <a:t>Student Reflection</a:t>
          </a:r>
        </a:p>
      </dgm:t>
    </dgm:pt>
    <dgm:pt modelId="{B57CBA22-A8E3-4BB6-977F-4DABC95286A8}" type="parTrans" cxnId="{BF035756-2DCE-46CF-9EA6-3591C2056684}">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65734E94-0F11-4AAD-B5D8-E54B0ECFD88C}" type="sibTrans" cxnId="{BF035756-2DCE-46CF-9EA6-3591C2056684}">
      <dgm:prSet/>
      <dgm:spPr/>
      <dgm:t>
        <a:bodyPr/>
        <a:lstStyle/>
        <a:p>
          <a:endParaRPr lang="en-IE">
            <a:effectLst>
              <a:outerShdw blurRad="38100" dist="38100" dir="2700000" algn="tl">
                <a:srgbClr val="000000">
                  <a:alpha val="43137"/>
                </a:srgbClr>
              </a:outerShdw>
            </a:effectLst>
            <a:latin typeface="Ink Free" panose="03080402000500000000" pitchFamily="66" charset="0"/>
          </a:endParaRPr>
        </a:p>
      </dgm:t>
    </dgm:pt>
    <dgm:pt modelId="{5C6675F1-EC7C-4802-B959-B8B8FA2F53F2}" type="pres">
      <dgm:prSet presAssocID="{7E04AED7-07C9-475D-BFDC-4E33A6B95528}" presName="Name0" presStyleCnt="0">
        <dgm:presLayoutVars>
          <dgm:dir/>
          <dgm:animLvl val="lvl"/>
          <dgm:resizeHandles/>
        </dgm:presLayoutVars>
      </dgm:prSet>
      <dgm:spPr/>
    </dgm:pt>
    <dgm:pt modelId="{2F2E7B79-1A1C-487C-864F-4093FA2A70E7}" type="pres">
      <dgm:prSet presAssocID="{80ECC450-398D-4A70-A534-69AA9A224ECB}" presName="linNode" presStyleCnt="0"/>
      <dgm:spPr/>
    </dgm:pt>
    <dgm:pt modelId="{A83816DA-A3CD-426A-A9EC-E5808B999A69}" type="pres">
      <dgm:prSet presAssocID="{80ECC450-398D-4A70-A534-69AA9A224ECB}" presName="parentShp" presStyleLbl="node1" presStyleIdx="0" presStyleCnt="1" custLinFactX="-200000" custLinFactY="36682" custLinFactNeighborX="-277504" custLinFactNeighborY="100000">
        <dgm:presLayoutVars>
          <dgm:bulletEnabled val="1"/>
        </dgm:presLayoutVars>
      </dgm:prSet>
      <dgm:spPr/>
    </dgm:pt>
    <dgm:pt modelId="{80859581-0956-466A-B7F0-ED4DE35DA111}" type="pres">
      <dgm:prSet presAssocID="{80ECC450-398D-4A70-A534-69AA9A224ECB}" presName="childShp" presStyleLbl="bgAccFollowNode1" presStyleIdx="0" presStyleCnt="1" custLinFactNeighborY="-261">
        <dgm:presLayoutVars>
          <dgm:bulletEnabled val="1"/>
        </dgm:presLayoutVars>
      </dgm:prSet>
      <dgm:spPr/>
    </dgm:pt>
  </dgm:ptLst>
  <dgm:cxnLst>
    <dgm:cxn modelId="{1999B21C-0F9A-4530-980E-3B2AD345792D}" type="presOf" srcId="{A4A842B1-DAFA-4773-AE82-BA5BCDD7A7C4}" destId="{80859581-0956-466A-B7F0-ED4DE35DA111}" srcOrd="0" destOrd="1" presId="urn:microsoft.com/office/officeart/2005/8/layout/vList6"/>
    <dgm:cxn modelId="{19585E68-3249-495D-89C0-021FD1366BD7}" srcId="{7E04AED7-07C9-475D-BFDC-4E33A6B95528}" destId="{80ECC450-398D-4A70-A534-69AA9A224ECB}" srcOrd="0" destOrd="0" parTransId="{F70D92BB-722C-4EEF-93AB-066A45A6ED96}" sibTransId="{B9552896-18B8-47F5-B311-61C0B7CFA54B}"/>
    <dgm:cxn modelId="{8F5E626E-30AB-41A3-B2AE-C6AC45BC72E8}" type="presOf" srcId="{80316D46-0523-4443-BEB2-23D964FF900B}" destId="{80859581-0956-466A-B7F0-ED4DE35DA111}" srcOrd="0" destOrd="3" presId="urn:microsoft.com/office/officeart/2005/8/layout/vList6"/>
    <dgm:cxn modelId="{BF035756-2DCE-46CF-9EA6-3591C2056684}" srcId="{80ECC450-398D-4A70-A534-69AA9A224ECB}" destId="{6CF8C5F6-2E1F-486D-AE64-B5390CCEE914}" srcOrd="4" destOrd="0" parTransId="{B57CBA22-A8E3-4BB6-977F-4DABC95286A8}" sibTransId="{65734E94-0F11-4AAD-B5D8-E54B0ECFD88C}"/>
    <dgm:cxn modelId="{2634FE84-D0DB-48EE-BD67-54096BD4770F}" srcId="{80ECC450-398D-4A70-A534-69AA9A224ECB}" destId="{A4A842B1-DAFA-4773-AE82-BA5BCDD7A7C4}" srcOrd="1" destOrd="0" parTransId="{5C14F48C-DC1B-4D9B-A7FD-D86C32FB8181}" sibTransId="{BFB90E7B-3ABF-47B6-9260-14C8A90357DA}"/>
    <dgm:cxn modelId="{668D628E-E85D-44C3-818C-4048B1F165C1}" srcId="{80ECC450-398D-4A70-A534-69AA9A224ECB}" destId="{9AD10A58-B5B8-421B-9E94-50562EEFE5D1}" srcOrd="2" destOrd="0" parTransId="{7EEAA14E-AFBB-484D-A122-CDC00035007F}" sibTransId="{65EB060A-B790-4E14-9B70-94AF9205CAF7}"/>
    <dgm:cxn modelId="{4BC15C9C-2241-4560-BFCC-F8635694E0E7}" type="presOf" srcId="{6CF8C5F6-2E1F-486D-AE64-B5390CCEE914}" destId="{80859581-0956-466A-B7F0-ED4DE35DA111}" srcOrd="0" destOrd="4" presId="urn:microsoft.com/office/officeart/2005/8/layout/vList6"/>
    <dgm:cxn modelId="{5F898AA1-E3C1-4C2A-BD09-4D34D64274A5}" type="presOf" srcId="{80ECC450-398D-4A70-A534-69AA9A224ECB}" destId="{A83816DA-A3CD-426A-A9EC-E5808B999A69}" srcOrd="0" destOrd="0" presId="urn:microsoft.com/office/officeart/2005/8/layout/vList6"/>
    <dgm:cxn modelId="{3F290BA6-693C-47B7-BB94-931FEEB703ED}" type="presOf" srcId="{7E04AED7-07C9-475D-BFDC-4E33A6B95528}" destId="{5C6675F1-EC7C-4802-B959-B8B8FA2F53F2}" srcOrd="0" destOrd="0" presId="urn:microsoft.com/office/officeart/2005/8/layout/vList6"/>
    <dgm:cxn modelId="{946647B1-910E-4C48-B9C9-98BCACB2B9C3}" srcId="{80ECC450-398D-4A70-A534-69AA9A224ECB}" destId="{85B0662F-1AC5-4764-8A9C-A7518EF6EB2B}" srcOrd="0" destOrd="0" parTransId="{9E3F831F-C797-4D7C-B6F1-97DC1572381D}" sibTransId="{BC537668-6892-4DB3-A0BF-84A8577D228D}"/>
    <dgm:cxn modelId="{E69510D6-984A-43DA-9C73-787CDB6A0D14}" type="presOf" srcId="{85B0662F-1AC5-4764-8A9C-A7518EF6EB2B}" destId="{80859581-0956-466A-B7F0-ED4DE35DA111}" srcOrd="0" destOrd="0" presId="urn:microsoft.com/office/officeart/2005/8/layout/vList6"/>
    <dgm:cxn modelId="{BA5B92E3-F891-44F1-93FA-AAEC29B29C20}" srcId="{80ECC450-398D-4A70-A534-69AA9A224ECB}" destId="{80316D46-0523-4443-BEB2-23D964FF900B}" srcOrd="3" destOrd="0" parTransId="{E39D4B0D-5A19-488A-900D-9CA163454B27}" sibTransId="{9798A865-A57A-4505-914A-1D1E3687184A}"/>
    <dgm:cxn modelId="{79CDD9F1-6BEC-43D7-9092-ACBFA009C7AB}" type="presOf" srcId="{9AD10A58-B5B8-421B-9E94-50562EEFE5D1}" destId="{80859581-0956-466A-B7F0-ED4DE35DA111}" srcOrd="0" destOrd="2" presId="urn:microsoft.com/office/officeart/2005/8/layout/vList6"/>
    <dgm:cxn modelId="{5060AD0D-2682-4C2C-9240-597189D168D2}" type="presParOf" srcId="{5C6675F1-EC7C-4802-B959-B8B8FA2F53F2}" destId="{2F2E7B79-1A1C-487C-864F-4093FA2A70E7}" srcOrd="0" destOrd="0" presId="urn:microsoft.com/office/officeart/2005/8/layout/vList6"/>
    <dgm:cxn modelId="{2E03A760-1ED5-45A5-933D-16F19E3513C5}" type="presParOf" srcId="{2F2E7B79-1A1C-487C-864F-4093FA2A70E7}" destId="{A83816DA-A3CD-426A-A9EC-E5808B999A69}" srcOrd="0" destOrd="0" presId="urn:microsoft.com/office/officeart/2005/8/layout/vList6"/>
    <dgm:cxn modelId="{289B57E2-8C0F-4754-860A-86E276E2FD2A}" type="presParOf" srcId="{2F2E7B79-1A1C-487C-864F-4093FA2A70E7}" destId="{80859581-0956-466A-B7F0-ED4DE35DA111}"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010CE7B-9C72-4B07-A812-80F353D10E3F}" type="doc">
      <dgm:prSet loTypeId="urn:microsoft.com/office/officeart/2005/8/layout/hChevron3" loCatId="process" qsTypeId="urn:microsoft.com/office/officeart/2005/8/quickstyle/3d3" qsCatId="3D" csTypeId="urn:microsoft.com/office/officeart/2005/8/colors/colorful1" csCatId="colorful" phldr="1"/>
      <dgm:spPr/>
    </dgm:pt>
    <dgm:pt modelId="{200BAB41-CEEA-4C0A-8DAF-48EDDBB6A64F}">
      <dgm:prSet phldrT="[Text]" custT="1"/>
      <dgm:spPr/>
      <dgm:t>
        <a:bodyPr/>
        <a:lstStyle/>
        <a:p>
          <a:r>
            <a:rPr lang="en-IE" sz="4400" b="1">
              <a:effectLst>
                <a:outerShdw blurRad="38100" dist="38100" dir="2700000" algn="tl">
                  <a:srgbClr val="000000">
                    <a:alpha val="43137"/>
                  </a:srgbClr>
                </a:outerShdw>
              </a:effectLst>
              <a:latin typeface="Ink Free" panose="03080402000500000000" pitchFamily="66" charset="0"/>
            </a:rPr>
            <a:t>Coaching </a:t>
          </a:r>
        </a:p>
      </dgm:t>
    </dgm:pt>
    <dgm:pt modelId="{30132CCC-8CB8-4610-B021-501F793DC9C6}" type="parTrans" cxnId="{DC7A3386-85B8-4B6B-8643-800568691369}">
      <dgm:prSet/>
      <dgm:spPr/>
      <dgm:t>
        <a:bodyPr/>
        <a:lstStyle/>
        <a:p>
          <a:endParaRPr lang="en-IE" sz="3600" b="1">
            <a:effectLst>
              <a:outerShdw blurRad="38100" dist="38100" dir="2700000" algn="tl">
                <a:srgbClr val="000000">
                  <a:alpha val="43137"/>
                </a:srgbClr>
              </a:outerShdw>
            </a:effectLst>
            <a:latin typeface="Ink Free" panose="03080402000500000000" pitchFamily="66" charset="0"/>
          </a:endParaRPr>
        </a:p>
      </dgm:t>
    </dgm:pt>
    <dgm:pt modelId="{C634169B-F324-4B46-A295-DD6EF82236A2}" type="sibTrans" cxnId="{DC7A3386-85B8-4B6B-8643-800568691369}">
      <dgm:prSet/>
      <dgm:spPr/>
      <dgm:t>
        <a:bodyPr/>
        <a:lstStyle/>
        <a:p>
          <a:endParaRPr lang="en-IE" sz="3600" b="1">
            <a:effectLst>
              <a:outerShdw blurRad="38100" dist="38100" dir="2700000" algn="tl">
                <a:srgbClr val="000000">
                  <a:alpha val="43137"/>
                </a:srgbClr>
              </a:outerShdw>
            </a:effectLst>
            <a:latin typeface="Ink Free" panose="03080402000500000000" pitchFamily="66" charset="0"/>
          </a:endParaRPr>
        </a:p>
      </dgm:t>
    </dgm:pt>
    <dgm:pt modelId="{B78AB8E0-07AC-49FE-8672-3A1D98CE8B26}">
      <dgm:prSet phldrT="[Text]" custT="1"/>
      <dgm:spPr/>
      <dgm:t>
        <a:bodyPr/>
        <a:lstStyle/>
        <a:p>
          <a:r>
            <a:rPr lang="en-IE" sz="4400" b="1" dirty="0">
              <a:effectLst>
                <a:outerShdw blurRad="38100" dist="38100" dir="2700000" algn="tl">
                  <a:srgbClr val="000000">
                    <a:alpha val="43137"/>
                  </a:srgbClr>
                </a:outerShdw>
              </a:effectLst>
              <a:latin typeface="Ink Free" panose="03080402000500000000" pitchFamily="66" charset="0"/>
            </a:rPr>
            <a:t>Mentoring</a:t>
          </a:r>
        </a:p>
      </dgm:t>
    </dgm:pt>
    <dgm:pt modelId="{31F0FB90-82FB-4709-B202-43F952723174}" type="parTrans" cxnId="{6AA0EC63-249A-4582-86ED-B731DE2F45E2}">
      <dgm:prSet/>
      <dgm:spPr/>
      <dgm:t>
        <a:bodyPr/>
        <a:lstStyle/>
        <a:p>
          <a:endParaRPr lang="en-IE" sz="3600" b="1">
            <a:effectLst>
              <a:outerShdw blurRad="38100" dist="38100" dir="2700000" algn="tl">
                <a:srgbClr val="000000">
                  <a:alpha val="43137"/>
                </a:srgbClr>
              </a:outerShdw>
            </a:effectLst>
            <a:latin typeface="Ink Free" panose="03080402000500000000" pitchFamily="66" charset="0"/>
          </a:endParaRPr>
        </a:p>
      </dgm:t>
    </dgm:pt>
    <dgm:pt modelId="{55008CF2-E3FD-4989-910C-36208C82DE0C}" type="sibTrans" cxnId="{6AA0EC63-249A-4582-86ED-B731DE2F45E2}">
      <dgm:prSet/>
      <dgm:spPr/>
      <dgm:t>
        <a:bodyPr/>
        <a:lstStyle/>
        <a:p>
          <a:endParaRPr lang="en-IE" sz="3600" b="1">
            <a:effectLst>
              <a:outerShdw blurRad="38100" dist="38100" dir="2700000" algn="tl">
                <a:srgbClr val="000000">
                  <a:alpha val="43137"/>
                </a:srgbClr>
              </a:outerShdw>
            </a:effectLst>
            <a:latin typeface="Ink Free" panose="03080402000500000000" pitchFamily="66" charset="0"/>
          </a:endParaRPr>
        </a:p>
      </dgm:t>
    </dgm:pt>
    <dgm:pt modelId="{2B7B57F3-86C7-4D0B-ADF6-6439E9CD17A5}">
      <dgm:prSet phldrT="[Text]" custT="1"/>
      <dgm:spPr/>
      <dgm:t>
        <a:bodyPr/>
        <a:lstStyle/>
        <a:p>
          <a:r>
            <a:rPr lang="en-IE" sz="4000" b="1">
              <a:effectLst>
                <a:outerShdw blurRad="38100" dist="38100" dir="2700000" algn="tl">
                  <a:srgbClr val="000000">
                    <a:alpha val="43137"/>
                  </a:srgbClr>
                </a:outerShdw>
              </a:effectLst>
              <a:latin typeface="Ink Free" panose="03080402000500000000" pitchFamily="66" charset="0"/>
            </a:rPr>
            <a:t>Peer Observation</a:t>
          </a:r>
        </a:p>
      </dgm:t>
    </dgm:pt>
    <dgm:pt modelId="{9B20731E-AD0F-4B18-B0B2-B50784074815}" type="parTrans" cxnId="{91A512F1-41E3-4771-B4B9-FC193F315210}">
      <dgm:prSet/>
      <dgm:spPr/>
      <dgm:t>
        <a:bodyPr/>
        <a:lstStyle/>
        <a:p>
          <a:endParaRPr lang="en-IE" sz="3600" b="1">
            <a:effectLst>
              <a:outerShdw blurRad="38100" dist="38100" dir="2700000" algn="tl">
                <a:srgbClr val="000000">
                  <a:alpha val="43137"/>
                </a:srgbClr>
              </a:outerShdw>
            </a:effectLst>
            <a:latin typeface="Ink Free" panose="03080402000500000000" pitchFamily="66" charset="0"/>
          </a:endParaRPr>
        </a:p>
      </dgm:t>
    </dgm:pt>
    <dgm:pt modelId="{62CE2BC8-93DD-4331-8BBE-F3314620BE78}" type="sibTrans" cxnId="{91A512F1-41E3-4771-B4B9-FC193F315210}">
      <dgm:prSet/>
      <dgm:spPr/>
      <dgm:t>
        <a:bodyPr/>
        <a:lstStyle/>
        <a:p>
          <a:endParaRPr lang="en-IE" sz="3600" b="1">
            <a:effectLst>
              <a:outerShdw blurRad="38100" dist="38100" dir="2700000" algn="tl">
                <a:srgbClr val="000000">
                  <a:alpha val="43137"/>
                </a:srgbClr>
              </a:outerShdw>
            </a:effectLst>
            <a:latin typeface="Ink Free" panose="03080402000500000000" pitchFamily="66" charset="0"/>
          </a:endParaRPr>
        </a:p>
      </dgm:t>
    </dgm:pt>
    <dgm:pt modelId="{1C08E14D-1D00-42E9-86AD-EDE8F67B6AD6}" type="pres">
      <dgm:prSet presAssocID="{F010CE7B-9C72-4B07-A812-80F353D10E3F}" presName="Name0" presStyleCnt="0">
        <dgm:presLayoutVars>
          <dgm:dir/>
          <dgm:resizeHandles val="exact"/>
        </dgm:presLayoutVars>
      </dgm:prSet>
      <dgm:spPr/>
    </dgm:pt>
    <dgm:pt modelId="{3BBDA586-B78A-4212-82F6-02882E8B4D11}" type="pres">
      <dgm:prSet presAssocID="{200BAB41-CEEA-4C0A-8DAF-48EDDBB6A64F}" presName="parTxOnly" presStyleLbl="node1" presStyleIdx="0" presStyleCnt="3">
        <dgm:presLayoutVars>
          <dgm:bulletEnabled val="1"/>
        </dgm:presLayoutVars>
      </dgm:prSet>
      <dgm:spPr/>
    </dgm:pt>
    <dgm:pt modelId="{773F6D0A-9452-4659-9648-D2C1FBEB9420}" type="pres">
      <dgm:prSet presAssocID="{C634169B-F324-4B46-A295-DD6EF82236A2}" presName="parSpace" presStyleCnt="0"/>
      <dgm:spPr/>
    </dgm:pt>
    <dgm:pt modelId="{30B51124-5F4A-43B9-BCAC-CF249DC278CE}" type="pres">
      <dgm:prSet presAssocID="{B78AB8E0-07AC-49FE-8672-3A1D98CE8B26}" presName="parTxOnly" presStyleLbl="node1" presStyleIdx="1" presStyleCnt="3">
        <dgm:presLayoutVars>
          <dgm:bulletEnabled val="1"/>
        </dgm:presLayoutVars>
      </dgm:prSet>
      <dgm:spPr/>
    </dgm:pt>
    <dgm:pt modelId="{385FBADE-4A4E-4178-8B60-0FD0AD976CF1}" type="pres">
      <dgm:prSet presAssocID="{55008CF2-E3FD-4989-910C-36208C82DE0C}" presName="parSpace" presStyleCnt="0"/>
      <dgm:spPr/>
    </dgm:pt>
    <dgm:pt modelId="{E58ECEC6-0A90-43A8-B8DA-FAA987D447B0}" type="pres">
      <dgm:prSet presAssocID="{2B7B57F3-86C7-4D0B-ADF6-6439E9CD17A5}" presName="parTxOnly" presStyleLbl="node1" presStyleIdx="2" presStyleCnt="3">
        <dgm:presLayoutVars>
          <dgm:bulletEnabled val="1"/>
        </dgm:presLayoutVars>
      </dgm:prSet>
      <dgm:spPr/>
    </dgm:pt>
  </dgm:ptLst>
  <dgm:cxnLst>
    <dgm:cxn modelId="{6AA0EC63-249A-4582-86ED-B731DE2F45E2}" srcId="{F010CE7B-9C72-4B07-A812-80F353D10E3F}" destId="{B78AB8E0-07AC-49FE-8672-3A1D98CE8B26}" srcOrd="1" destOrd="0" parTransId="{31F0FB90-82FB-4709-B202-43F952723174}" sibTransId="{55008CF2-E3FD-4989-910C-36208C82DE0C}"/>
    <dgm:cxn modelId="{AD03C675-E8DF-40DD-AEB0-23F58B236900}" type="presOf" srcId="{F010CE7B-9C72-4B07-A812-80F353D10E3F}" destId="{1C08E14D-1D00-42E9-86AD-EDE8F67B6AD6}" srcOrd="0" destOrd="0" presId="urn:microsoft.com/office/officeart/2005/8/layout/hChevron3"/>
    <dgm:cxn modelId="{DC7A3386-85B8-4B6B-8643-800568691369}" srcId="{F010CE7B-9C72-4B07-A812-80F353D10E3F}" destId="{200BAB41-CEEA-4C0A-8DAF-48EDDBB6A64F}" srcOrd="0" destOrd="0" parTransId="{30132CCC-8CB8-4610-B021-501F793DC9C6}" sibTransId="{C634169B-F324-4B46-A295-DD6EF82236A2}"/>
    <dgm:cxn modelId="{353968AA-FECB-4F46-8540-114E1F8BDAD3}" type="presOf" srcId="{2B7B57F3-86C7-4D0B-ADF6-6439E9CD17A5}" destId="{E58ECEC6-0A90-43A8-B8DA-FAA987D447B0}" srcOrd="0" destOrd="0" presId="urn:microsoft.com/office/officeart/2005/8/layout/hChevron3"/>
    <dgm:cxn modelId="{CA01C5E1-70F2-4F3B-9C99-A9DA7BFEFCE7}" type="presOf" srcId="{B78AB8E0-07AC-49FE-8672-3A1D98CE8B26}" destId="{30B51124-5F4A-43B9-BCAC-CF249DC278CE}" srcOrd="0" destOrd="0" presId="urn:microsoft.com/office/officeart/2005/8/layout/hChevron3"/>
    <dgm:cxn modelId="{91A512F1-41E3-4771-B4B9-FC193F315210}" srcId="{F010CE7B-9C72-4B07-A812-80F353D10E3F}" destId="{2B7B57F3-86C7-4D0B-ADF6-6439E9CD17A5}" srcOrd="2" destOrd="0" parTransId="{9B20731E-AD0F-4B18-B0B2-B50784074815}" sibTransId="{62CE2BC8-93DD-4331-8BBE-F3314620BE78}"/>
    <dgm:cxn modelId="{89D72CF8-77B1-4FA1-AEBD-1162A95A748E}" type="presOf" srcId="{200BAB41-CEEA-4C0A-8DAF-48EDDBB6A64F}" destId="{3BBDA586-B78A-4212-82F6-02882E8B4D11}" srcOrd="0" destOrd="0" presId="urn:microsoft.com/office/officeart/2005/8/layout/hChevron3"/>
    <dgm:cxn modelId="{E695AD3A-DAFD-433D-884D-67C45A15F660}" type="presParOf" srcId="{1C08E14D-1D00-42E9-86AD-EDE8F67B6AD6}" destId="{3BBDA586-B78A-4212-82F6-02882E8B4D11}" srcOrd="0" destOrd="0" presId="urn:microsoft.com/office/officeart/2005/8/layout/hChevron3"/>
    <dgm:cxn modelId="{89D1A04B-79F9-4E14-AF88-E7859E1E6552}" type="presParOf" srcId="{1C08E14D-1D00-42E9-86AD-EDE8F67B6AD6}" destId="{773F6D0A-9452-4659-9648-D2C1FBEB9420}" srcOrd="1" destOrd="0" presId="urn:microsoft.com/office/officeart/2005/8/layout/hChevron3"/>
    <dgm:cxn modelId="{DD57A4D6-0521-49EB-AC21-7DB8518C07AF}" type="presParOf" srcId="{1C08E14D-1D00-42E9-86AD-EDE8F67B6AD6}" destId="{30B51124-5F4A-43B9-BCAC-CF249DC278CE}" srcOrd="2" destOrd="0" presId="urn:microsoft.com/office/officeart/2005/8/layout/hChevron3"/>
    <dgm:cxn modelId="{FCEAE606-3B00-47A1-A477-869792776482}" type="presParOf" srcId="{1C08E14D-1D00-42E9-86AD-EDE8F67B6AD6}" destId="{385FBADE-4A4E-4178-8B60-0FD0AD976CF1}" srcOrd="3" destOrd="0" presId="urn:microsoft.com/office/officeart/2005/8/layout/hChevron3"/>
    <dgm:cxn modelId="{616446A9-7C7A-47D7-A0C9-AA1C154DE9E1}" type="presParOf" srcId="{1C08E14D-1D00-42E9-86AD-EDE8F67B6AD6}" destId="{E58ECEC6-0A90-43A8-B8DA-FAA987D447B0}"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5A35A8-3FF7-4834-BEB9-1C4464C85283}" type="doc">
      <dgm:prSet loTypeId="urn:microsoft.com/office/officeart/2005/8/layout/matrix1" loCatId="matrix" qsTypeId="urn:microsoft.com/office/officeart/2005/8/quickstyle/simple1" qsCatId="simple" csTypeId="urn:microsoft.com/office/officeart/2005/8/colors/accent3_1" csCatId="accent3" phldr="1"/>
      <dgm:spPr/>
      <dgm:t>
        <a:bodyPr/>
        <a:lstStyle/>
        <a:p>
          <a:endParaRPr lang="en-IE"/>
        </a:p>
      </dgm:t>
    </dgm:pt>
    <dgm:pt modelId="{60620812-E1F4-4DCF-8019-464F3F0F6CB8}">
      <dgm:prSet phldrT="[Text]" custT="1"/>
      <dgm:spPr/>
      <dgm:t>
        <a:bodyPr/>
        <a:lstStyle/>
        <a:p>
          <a:r>
            <a:rPr lang="en-IE" sz="7200" b="1">
              <a:solidFill>
                <a:schemeClr val="bg2">
                  <a:lumMod val="10000"/>
                </a:schemeClr>
              </a:solidFill>
              <a:latin typeface="Ink Free" panose="03080402000500000000" pitchFamily="66" charset="0"/>
            </a:rPr>
            <a:t>Wellbeing</a:t>
          </a:r>
          <a:endParaRPr lang="en-IE" sz="5400" b="1">
            <a:solidFill>
              <a:schemeClr val="bg2">
                <a:lumMod val="10000"/>
              </a:schemeClr>
            </a:solidFill>
            <a:latin typeface="Ink Free" panose="03080402000500000000" pitchFamily="66" charset="0"/>
          </a:endParaRPr>
        </a:p>
      </dgm:t>
    </dgm:pt>
    <dgm:pt modelId="{E3924307-146F-4D3E-9F08-FE4C238B5B7E}" type="parTrans" cxnId="{2805247A-852D-415B-88B1-8A969C1DB2C0}">
      <dgm:prSet/>
      <dgm:spPr/>
      <dgm:t>
        <a:bodyPr/>
        <a:lstStyle/>
        <a:p>
          <a:endParaRPr lang="en-IE" sz="2400" b="1">
            <a:solidFill>
              <a:schemeClr val="bg2">
                <a:lumMod val="10000"/>
              </a:schemeClr>
            </a:solidFill>
            <a:latin typeface="Ink Free" panose="03080402000500000000" pitchFamily="66" charset="0"/>
          </a:endParaRPr>
        </a:p>
      </dgm:t>
    </dgm:pt>
    <dgm:pt modelId="{6265463A-EB7A-4C43-A399-00955B00A0DA}" type="sibTrans" cxnId="{2805247A-852D-415B-88B1-8A969C1DB2C0}">
      <dgm:prSet/>
      <dgm:spPr/>
      <dgm:t>
        <a:bodyPr/>
        <a:lstStyle/>
        <a:p>
          <a:endParaRPr lang="en-IE" sz="2400" b="1">
            <a:solidFill>
              <a:schemeClr val="bg2">
                <a:lumMod val="10000"/>
              </a:schemeClr>
            </a:solidFill>
            <a:latin typeface="Ink Free" panose="03080402000500000000" pitchFamily="66" charset="0"/>
          </a:endParaRPr>
        </a:p>
      </dgm:t>
    </dgm:pt>
    <dgm:pt modelId="{806F81CD-0AE8-4377-B20A-4FDE0DFA4338}">
      <dgm:prSet phldrT="[Text]" custT="1"/>
      <dgm:spPr/>
      <dgm:t>
        <a:bodyPr/>
        <a:lstStyle/>
        <a:p>
          <a:r>
            <a:rPr lang="en-IE" sz="5400" b="1">
              <a:solidFill>
                <a:schemeClr val="bg2">
                  <a:lumMod val="10000"/>
                </a:schemeClr>
              </a:solidFill>
              <a:latin typeface="Ink Free" panose="03080402000500000000" pitchFamily="66" charset="0"/>
            </a:rPr>
            <a:t>Relationships</a:t>
          </a:r>
        </a:p>
      </dgm:t>
    </dgm:pt>
    <dgm:pt modelId="{26943A91-2E29-4759-9CBF-B5B5458974C7}" type="parTrans" cxnId="{10E39621-881B-4E65-A5C0-AAEF7B9B2181}">
      <dgm:prSet/>
      <dgm:spPr/>
      <dgm:t>
        <a:bodyPr/>
        <a:lstStyle/>
        <a:p>
          <a:endParaRPr lang="en-IE" sz="2400" b="1">
            <a:solidFill>
              <a:schemeClr val="bg2">
                <a:lumMod val="10000"/>
              </a:schemeClr>
            </a:solidFill>
            <a:latin typeface="Ink Free" panose="03080402000500000000" pitchFamily="66" charset="0"/>
          </a:endParaRPr>
        </a:p>
      </dgm:t>
    </dgm:pt>
    <dgm:pt modelId="{DFA6BFBD-2974-4461-95B2-84A013FA5F3D}" type="sibTrans" cxnId="{10E39621-881B-4E65-A5C0-AAEF7B9B2181}">
      <dgm:prSet/>
      <dgm:spPr/>
      <dgm:t>
        <a:bodyPr/>
        <a:lstStyle/>
        <a:p>
          <a:endParaRPr lang="en-IE" sz="2400" b="1">
            <a:solidFill>
              <a:schemeClr val="bg2">
                <a:lumMod val="10000"/>
              </a:schemeClr>
            </a:solidFill>
            <a:latin typeface="Ink Free" panose="03080402000500000000" pitchFamily="66" charset="0"/>
          </a:endParaRPr>
        </a:p>
      </dgm:t>
    </dgm:pt>
    <dgm:pt modelId="{9ED09876-6E2A-490E-A7DC-EF4BE84F81E2}">
      <dgm:prSet phldrT="[Text]" custT="1"/>
      <dgm:spPr/>
      <dgm:t>
        <a:bodyPr/>
        <a:lstStyle/>
        <a:p>
          <a:r>
            <a:rPr lang="en-IE" sz="5400" b="1">
              <a:solidFill>
                <a:schemeClr val="bg2">
                  <a:lumMod val="10000"/>
                </a:schemeClr>
              </a:solidFill>
              <a:latin typeface="Ink Free" panose="03080402000500000000" pitchFamily="66" charset="0"/>
            </a:rPr>
            <a:t>Curriculum</a:t>
          </a:r>
        </a:p>
      </dgm:t>
    </dgm:pt>
    <dgm:pt modelId="{E6B7AA71-0219-4BB3-9EF5-8AF15022FD0E}" type="parTrans" cxnId="{CFF83BDA-373E-4C8F-84AB-25F6768C23ED}">
      <dgm:prSet/>
      <dgm:spPr/>
      <dgm:t>
        <a:bodyPr/>
        <a:lstStyle/>
        <a:p>
          <a:endParaRPr lang="en-IE" sz="2400" b="1">
            <a:solidFill>
              <a:schemeClr val="bg2">
                <a:lumMod val="10000"/>
              </a:schemeClr>
            </a:solidFill>
            <a:latin typeface="Ink Free" panose="03080402000500000000" pitchFamily="66" charset="0"/>
          </a:endParaRPr>
        </a:p>
      </dgm:t>
    </dgm:pt>
    <dgm:pt modelId="{ACD0CAF1-47B0-4FF9-AB7C-C9331D15AB84}" type="sibTrans" cxnId="{CFF83BDA-373E-4C8F-84AB-25F6768C23ED}">
      <dgm:prSet/>
      <dgm:spPr/>
      <dgm:t>
        <a:bodyPr/>
        <a:lstStyle/>
        <a:p>
          <a:endParaRPr lang="en-IE" sz="2400" b="1">
            <a:solidFill>
              <a:schemeClr val="bg2">
                <a:lumMod val="10000"/>
              </a:schemeClr>
            </a:solidFill>
            <a:latin typeface="Ink Free" panose="03080402000500000000" pitchFamily="66" charset="0"/>
          </a:endParaRPr>
        </a:p>
      </dgm:t>
    </dgm:pt>
    <dgm:pt modelId="{8355D0DB-AAC7-4824-91D3-E85EB69A5E78}">
      <dgm:prSet phldrT="[Text]" custT="1"/>
      <dgm:spPr/>
      <dgm:t>
        <a:bodyPr/>
        <a:lstStyle/>
        <a:p>
          <a:r>
            <a:rPr lang="en-IE" sz="5400" b="1">
              <a:solidFill>
                <a:schemeClr val="bg2">
                  <a:lumMod val="10000"/>
                </a:schemeClr>
              </a:solidFill>
              <a:latin typeface="Ink Free" panose="03080402000500000000" pitchFamily="66" charset="0"/>
            </a:rPr>
            <a:t>Culture</a:t>
          </a:r>
        </a:p>
      </dgm:t>
    </dgm:pt>
    <dgm:pt modelId="{65EEDAFB-5A9F-4BCB-AB14-E374987AB575}" type="parTrans" cxnId="{0AFF2C94-1485-4801-9EF1-887C42D920E0}">
      <dgm:prSet/>
      <dgm:spPr/>
      <dgm:t>
        <a:bodyPr/>
        <a:lstStyle/>
        <a:p>
          <a:endParaRPr lang="en-IE" sz="2400" b="1">
            <a:solidFill>
              <a:schemeClr val="bg2">
                <a:lumMod val="10000"/>
              </a:schemeClr>
            </a:solidFill>
            <a:latin typeface="Ink Free" panose="03080402000500000000" pitchFamily="66" charset="0"/>
          </a:endParaRPr>
        </a:p>
      </dgm:t>
    </dgm:pt>
    <dgm:pt modelId="{CFDBDD94-B461-4A27-B979-7B23D6850725}" type="sibTrans" cxnId="{0AFF2C94-1485-4801-9EF1-887C42D920E0}">
      <dgm:prSet/>
      <dgm:spPr/>
      <dgm:t>
        <a:bodyPr/>
        <a:lstStyle/>
        <a:p>
          <a:endParaRPr lang="en-IE" sz="2400" b="1">
            <a:solidFill>
              <a:schemeClr val="bg2">
                <a:lumMod val="10000"/>
              </a:schemeClr>
            </a:solidFill>
            <a:latin typeface="Ink Free" panose="03080402000500000000" pitchFamily="66" charset="0"/>
          </a:endParaRPr>
        </a:p>
      </dgm:t>
    </dgm:pt>
    <dgm:pt modelId="{2114423E-D07F-4B76-885B-EDD675BD7602}">
      <dgm:prSet phldrT="[Text]" custT="1"/>
      <dgm:spPr/>
      <dgm:t>
        <a:bodyPr/>
        <a:lstStyle/>
        <a:p>
          <a:r>
            <a:rPr lang="en-IE" sz="5400" b="1">
              <a:solidFill>
                <a:schemeClr val="bg2">
                  <a:lumMod val="10000"/>
                </a:schemeClr>
              </a:solidFill>
              <a:latin typeface="Ink Free" panose="03080402000500000000" pitchFamily="66" charset="0"/>
            </a:rPr>
            <a:t>Policy and Planning</a:t>
          </a:r>
        </a:p>
      </dgm:t>
    </dgm:pt>
    <dgm:pt modelId="{0175CC34-4874-452C-99A5-696315450FB0}" type="parTrans" cxnId="{E0BD4B8D-93C2-40C1-A867-17761B97987A}">
      <dgm:prSet/>
      <dgm:spPr/>
      <dgm:t>
        <a:bodyPr/>
        <a:lstStyle/>
        <a:p>
          <a:endParaRPr lang="en-IE" sz="2400" b="1">
            <a:solidFill>
              <a:schemeClr val="bg2">
                <a:lumMod val="10000"/>
              </a:schemeClr>
            </a:solidFill>
            <a:latin typeface="Ink Free" panose="03080402000500000000" pitchFamily="66" charset="0"/>
          </a:endParaRPr>
        </a:p>
      </dgm:t>
    </dgm:pt>
    <dgm:pt modelId="{667BCCAC-D1A7-46EE-A15C-B3E003C96703}" type="sibTrans" cxnId="{E0BD4B8D-93C2-40C1-A867-17761B97987A}">
      <dgm:prSet/>
      <dgm:spPr/>
      <dgm:t>
        <a:bodyPr/>
        <a:lstStyle/>
        <a:p>
          <a:endParaRPr lang="en-IE" sz="2400" b="1">
            <a:solidFill>
              <a:schemeClr val="bg2">
                <a:lumMod val="10000"/>
              </a:schemeClr>
            </a:solidFill>
            <a:latin typeface="Ink Free" panose="03080402000500000000" pitchFamily="66" charset="0"/>
          </a:endParaRPr>
        </a:p>
      </dgm:t>
    </dgm:pt>
    <dgm:pt modelId="{01C91668-9625-4221-AA01-A3F524D72F81}" type="pres">
      <dgm:prSet presAssocID="{B45A35A8-3FF7-4834-BEB9-1C4464C85283}" presName="diagram" presStyleCnt="0">
        <dgm:presLayoutVars>
          <dgm:chMax val="1"/>
          <dgm:dir/>
          <dgm:animLvl val="ctr"/>
          <dgm:resizeHandles val="exact"/>
        </dgm:presLayoutVars>
      </dgm:prSet>
      <dgm:spPr/>
    </dgm:pt>
    <dgm:pt modelId="{110815BC-3E49-499F-A41E-669F3F4F419D}" type="pres">
      <dgm:prSet presAssocID="{B45A35A8-3FF7-4834-BEB9-1C4464C85283}" presName="matrix" presStyleCnt="0"/>
      <dgm:spPr/>
    </dgm:pt>
    <dgm:pt modelId="{E8B7EC80-0493-4F2B-B662-E132194C5588}" type="pres">
      <dgm:prSet presAssocID="{B45A35A8-3FF7-4834-BEB9-1C4464C85283}" presName="tile1" presStyleLbl="node1" presStyleIdx="0" presStyleCnt="4" custLinFactNeighborX="-640"/>
      <dgm:spPr/>
    </dgm:pt>
    <dgm:pt modelId="{A5C14D5A-4503-4A5E-AD08-32D6441C92DA}" type="pres">
      <dgm:prSet presAssocID="{B45A35A8-3FF7-4834-BEB9-1C4464C85283}" presName="tile1text" presStyleLbl="node1" presStyleIdx="0" presStyleCnt="4">
        <dgm:presLayoutVars>
          <dgm:chMax val="0"/>
          <dgm:chPref val="0"/>
          <dgm:bulletEnabled val="1"/>
        </dgm:presLayoutVars>
      </dgm:prSet>
      <dgm:spPr/>
    </dgm:pt>
    <dgm:pt modelId="{B5CBFD38-1173-4560-AAC5-57515DDA53CA}" type="pres">
      <dgm:prSet presAssocID="{B45A35A8-3FF7-4834-BEB9-1C4464C85283}" presName="tile2" presStyleLbl="node1" presStyleIdx="1" presStyleCnt="4"/>
      <dgm:spPr/>
    </dgm:pt>
    <dgm:pt modelId="{E7CC156E-C257-4344-9CB0-C9E353151FA7}" type="pres">
      <dgm:prSet presAssocID="{B45A35A8-3FF7-4834-BEB9-1C4464C85283}" presName="tile2text" presStyleLbl="node1" presStyleIdx="1" presStyleCnt="4">
        <dgm:presLayoutVars>
          <dgm:chMax val="0"/>
          <dgm:chPref val="0"/>
          <dgm:bulletEnabled val="1"/>
        </dgm:presLayoutVars>
      </dgm:prSet>
      <dgm:spPr/>
    </dgm:pt>
    <dgm:pt modelId="{D95CFCEA-AF69-4D63-B408-43F488EA5A60}" type="pres">
      <dgm:prSet presAssocID="{B45A35A8-3FF7-4834-BEB9-1C4464C85283}" presName="tile3" presStyleLbl="node1" presStyleIdx="2" presStyleCnt="4"/>
      <dgm:spPr/>
    </dgm:pt>
    <dgm:pt modelId="{02D03E0A-546A-46ED-8680-02177630CE4F}" type="pres">
      <dgm:prSet presAssocID="{B45A35A8-3FF7-4834-BEB9-1C4464C85283}" presName="tile3text" presStyleLbl="node1" presStyleIdx="2" presStyleCnt="4">
        <dgm:presLayoutVars>
          <dgm:chMax val="0"/>
          <dgm:chPref val="0"/>
          <dgm:bulletEnabled val="1"/>
        </dgm:presLayoutVars>
      </dgm:prSet>
      <dgm:spPr/>
    </dgm:pt>
    <dgm:pt modelId="{02663729-BD0B-4C8D-81C4-3E0F01A4E3B3}" type="pres">
      <dgm:prSet presAssocID="{B45A35A8-3FF7-4834-BEB9-1C4464C85283}" presName="tile4" presStyleLbl="node1" presStyleIdx="3" presStyleCnt="4"/>
      <dgm:spPr/>
    </dgm:pt>
    <dgm:pt modelId="{6C6B84B8-BEE6-4139-9EAA-3F3A470D4E8D}" type="pres">
      <dgm:prSet presAssocID="{B45A35A8-3FF7-4834-BEB9-1C4464C85283}" presName="tile4text" presStyleLbl="node1" presStyleIdx="3" presStyleCnt="4">
        <dgm:presLayoutVars>
          <dgm:chMax val="0"/>
          <dgm:chPref val="0"/>
          <dgm:bulletEnabled val="1"/>
        </dgm:presLayoutVars>
      </dgm:prSet>
      <dgm:spPr/>
    </dgm:pt>
    <dgm:pt modelId="{DEBCAD63-0DDF-47E9-B465-D0BA5365D434}" type="pres">
      <dgm:prSet presAssocID="{B45A35A8-3FF7-4834-BEB9-1C4464C85283}" presName="centerTile" presStyleLbl="fgShp" presStyleIdx="0" presStyleCnt="1" custScaleX="152086">
        <dgm:presLayoutVars>
          <dgm:chMax val="0"/>
          <dgm:chPref val="0"/>
        </dgm:presLayoutVars>
      </dgm:prSet>
      <dgm:spPr/>
    </dgm:pt>
  </dgm:ptLst>
  <dgm:cxnLst>
    <dgm:cxn modelId="{0C31FA01-8E90-44EA-BD69-CBE959E91371}" type="presOf" srcId="{2114423E-D07F-4B76-885B-EDD675BD7602}" destId="{02663729-BD0B-4C8D-81C4-3E0F01A4E3B3}" srcOrd="0" destOrd="0" presId="urn:microsoft.com/office/officeart/2005/8/layout/matrix1"/>
    <dgm:cxn modelId="{10E39621-881B-4E65-A5C0-AAEF7B9B2181}" srcId="{60620812-E1F4-4DCF-8019-464F3F0F6CB8}" destId="{806F81CD-0AE8-4377-B20A-4FDE0DFA4338}" srcOrd="0" destOrd="0" parTransId="{26943A91-2E29-4759-9CBF-B5B5458974C7}" sibTransId="{DFA6BFBD-2974-4461-95B2-84A013FA5F3D}"/>
    <dgm:cxn modelId="{FA4CAB41-9213-44D9-8355-E71965C0EAC7}" type="presOf" srcId="{9ED09876-6E2A-490E-A7DC-EF4BE84F81E2}" destId="{E7CC156E-C257-4344-9CB0-C9E353151FA7}" srcOrd="1" destOrd="0" presId="urn:microsoft.com/office/officeart/2005/8/layout/matrix1"/>
    <dgm:cxn modelId="{DC7A3D62-60DC-4F38-8137-B9570142B3EF}" type="presOf" srcId="{60620812-E1F4-4DCF-8019-464F3F0F6CB8}" destId="{DEBCAD63-0DDF-47E9-B465-D0BA5365D434}" srcOrd="0" destOrd="0" presId="urn:microsoft.com/office/officeart/2005/8/layout/matrix1"/>
    <dgm:cxn modelId="{D262824E-6EBF-4007-9B7F-A764B349E653}" type="presOf" srcId="{8355D0DB-AAC7-4824-91D3-E85EB69A5E78}" destId="{02D03E0A-546A-46ED-8680-02177630CE4F}" srcOrd="1" destOrd="0" presId="urn:microsoft.com/office/officeart/2005/8/layout/matrix1"/>
    <dgm:cxn modelId="{8C67E056-535D-4167-AEE5-6CDF4717C923}" type="presOf" srcId="{8355D0DB-AAC7-4824-91D3-E85EB69A5E78}" destId="{D95CFCEA-AF69-4D63-B408-43F488EA5A60}" srcOrd="0" destOrd="0" presId="urn:microsoft.com/office/officeart/2005/8/layout/matrix1"/>
    <dgm:cxn modelId="{D050BD79-AC10-4EAA-B912-128D505B06E2}" type="presOf" srcId="{806F81CD-0AE8-4377-B20A-4FDE0DFA4338}" destId="{A5C14D5A-4503-4A5E-AD08-32D6441C92DA}" srcOrd="1" destOrd="0" presId="urn:microsoft.com/office/officeart/2005/8/layout/matrix1"/>
    <dgm:cxn modelId="{2805247A-852D-415B-88B1-8A969C1DB2C0}" srcId="{B45A35A8-3FF7-4834-BEB9-1C4464C85283}" destId="{60620812-E1F4-4DCF-8019-464F3F0F6CB8}" srcOrd="0" destOrd="0" parTransId="{E3924307-146F-4D3E-9F08-FE4C238B5B7E}" sibTransId="{6265463A-EB7A-4C43-A399-00955B00A0DA}"/>
    <dgm:cxn modelId="{E0BD4B8D-93C2-40C1-A867-17761B97987A}" srcId="{60620812-E1F4-4DCF-8019-464F3F0F6CB8}" destId="{2114423E-D07F-4B76-885B-EDD675BD7602}" srcOrd="3" destOrd="0" parTransId="{0175CC34-4874-452C-99A5-696315450FB0}" sibTransId="{667BCCAC-D1A7-46EE-A15C-B3E003C96703}"/>
    <dgm:cxn modelId="{0AFF2C94-1485-4801-9EF1-887C42D920E0}" srcId="{60620812-E1F4-4DCF-8019-464F3F0F6CB8}" destId="{8355D0DB-AAC7-4824-91D3-E85EB69A5E78}" srcOrd="2" destOrd="0" parTransId="{65EEDAFB-5A9F-4BCB-AB14-E374987AB575}" sibTransId="{CFDBDD94-B461-4A27-B979-7B23D6850725}"/>
    <dgm:cxn modelId="{7D5DA399-9F1A-4156-A219-8C704FD654A7}" type="presOf" srcId="{B45A35A8-3FF7-4834-BEB9-1C4464C85283}" destId="{01C91668-9625-4221-AA01-A3F524D72F81}" srcOrd="0" destOrd="0" presId="urn:microsoft.com/office/officeart/2005/8/layout/matrix1"/>
    <dgm:cxn modelId="{20EE42CC-1B73-4A6B-B255-2CB064B95610}" type="presOf" srcId="{2114423E-D07F-4B76-885B-EDD675BD7602}" destId="{6C6B84B8-BEE6-4139-9EAA-3F3A470D4E8D}" srcOrd="1" destOrd="0" presId="urn:microsoft.com/office/officeart/2005/8/layout/matrix1"/>
    <dgm:cxn modelId="{CFF83BDA-373E-4C8F-84AB-25F6768C23ED}" srcId="{60620812-E1F4-4DCF-8019-464F3F0F6CB8}" destId="{9ED09876-6E2A-490E-A7DC-EF4BE84F81E2}" srcOrd="1" destOrd="0" parTransId="{E6B7AA71-0219-4BB3-9EF5-8AF15022FD0E}" sibTransId="{ACD0CAF1-47B0-4FF9-AB7C-C9331D15AB84}"/>
    <dgm:cxn modelId="{03271BE2-B72A-4CCE-96B2-D3830335FE94}" type="presOf" srcId="{806F81CD-0AE8-4377-B20A-4FDE0DFA4338}" destId="{E8B7EC80-0493-4F2B-B662-E132194C5588}" srcOrd="0" destOrd="0" presId="urn:microsoft.com/office/officeart/2005/8/layout/matrix1"/>
    <dgm:cxn modelId="{EBA710FE-5E7C-4774-94BD-DC61DA4B6F5B}" type="presOf" srcId="{9ED09876-6E2A-490E-A7DC-EF4BE84F81E2}" destId="{B5CBFD38-1173-4560-AAC5-57515DDA53CA}" srcOrd="0" destOrd="0" presId="urn:microsoft.com/office/officeart/2005/8/layout/matrix1"/>
    <dgm:cxn modelId="{A0DA2B8E-B776-42C7-B2E5-D0BC37273C69}" type="presParOf" srcId="{01C91668-9625-4221-AA01-A3F524D72F81}" destId="{110815BC-3E49-499F-A41E-669F3F4F419D}" srcOrd="0" destOrd="0" presId="urn:microsoft.com/office/officeart/2005/8/layout/matrix1"/>
    <dgm:cxn modelId="{E79F82BC-C9BE-49E6-8F14-252289352C7D}" type="presParOf" srcId="{110815BC-3E49-499F-A41E-669F3F4F419D}" destId="{E8B7EC80-0493-4F2B-B662-E132194C5588}" srcOrd="0" destOrd="0" presId="urn:microsoft.com/office/officeart/2005/8/layout/matrix1"/>
    <dgm:cxn modelId="{B1428A9D-A067-49F5-A26F-8DC6595A0571}" type="presParOf" srcId="{110815BC-3E49-499F-A41E-669F3F4F419D}" destId="{A5C14D5A-4503-4A5E-AD08-32D6441C92DA}" srcOrd="1" destOrd="0" presId="urn:microsoft.com/office/officeart/2005/8/layout/matrix1"/>
    <dgm:cxn modelId="{41E080AD-66D1-4B8A-92F8-1B4D2A96431B}" type="presParOf" srcId="{110815BC-3E49-499F-A41E-669F3F4F419D}" destId="{B5CBFD38-1173-4560-AAC5-57515DDA53CA}" srcOrd="2" destOrd="0" presId="urn:microsoft.com/office/officeart/2005/8/layout/matrix1"/>
    <dgm:cxn modelId="{A6C2080A-870C-4F53-B769-A98DEB3232E5}" type="presParOf" srcId="{110815BC-3E49-499F-A41E-669F3F4F419D}" destId="{E7CC156E-C257-4344-9CB0-C9E353151FA7}" srcOrd="3" destOrd="0" presId="urn:microsoft.com/office/officeart/2005/8/layout/matrix1"/>
    <dgm:cxn modelId="{DC354956-9E17-4A02-8CC8-1A5AB9D721B1}" type="presParOf" srcId="{110815BC-3E49-499F-A41E-669F3F4F419D}" destId="{D95CFCEA-AF69-4D63-B408-43F488EA5A60}" srcOrd="4" destOrd="0" presId="urn:microsoft.com/office/officeart/2005/8/layout/matrix1"/>
    <dgm:cxn modelId="{BC1E97D3-C347-4D04-B56A-0039D37C083F}" type="presParOf" srcId="{110815BC-3E49-499F-A41E-669F3F4F419D}" destId="{02D03E0A-546A-46ED-8680-02177630CE4F}" srcOrd="5" destOrd="0" presId="urn:microsoft.com/office/officeart/2005/8/layout/matrix1"/>
    <dgm:cxn modelId="{498D6671-6953-4591-835F-A9397BF8B67E}" type="presParOf" srcId="{110815BC-3E49-499F-A41E-669F3F4F419D}" destId="{02663729-BD0B-4C8D-81C4-3E0F01A4E3B3}" srcOrd="6" destOrd="0" presId="urn:microsoft.com/office/officeart/2005/8/layout/matrix1"/>
    <dgm:cxn modelId="{7D4D071C-0F38-4A00-A05C-16F7A1DCE2BE}" type="presParOf" srcId="{110815BC-3E49-499F-A41E-669F3F4F419D}" destId="{6C6B84B8-BEE6-4139-9EAA-3F3A470D4E8D}" srcOrd="7" destOrd="0" presId="urn:microsoft.com/office/officeart/2005/8/layout/matrix1"/>
    <dgm:cxn modelId="{7113D627-022F-4329-A6EB-2ED148406174}" type="presParOf" srcId="{01C91668-9625-4221-AA01-A3F524D72F81}" destId="{DEBCAD63-0DDF-47E9-B465-D0BA5365D434}" srcOrd="1" destOrd="0" presId="urn:microsoft.com/office/officeart/2005/8/layout/matrix1"/>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3778AC-1F02-4F4A-9776-CAF94F6666E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70EFA0B-E67A-45BE-A887-9945C6CECDA8}">
      <dgm:prSet/>
      <dgm:spPr/>
      <dgm:t>
        <a:bodyPr/>
        <a:lstStyle/>
        <a:p>
          <a:r>
            <a:rPr lang="en-US" b="1" dirty="0">
              <a:solidFill>
                <a:schemeClr val="accent4"/>
              </a:solidFill>
            </a:rPr>
            <a:t>Target Eight</a:t>
          </a:r>
          <a:endParaRPr lang="en-US" dirty="0">
            <a:solidFill>
              <a:schemeClr val="accent4"/>
            </a:solidFill>
          </a:endParaRPr>
        </a:p>
      </dgm:t>
    </dgm:pt>
    <dgm:pt modelId="{3017CB73-75E4-4F29-A3C0-35E976CEA385}" type="parTrans" cxnId="{D5684C5C-C514-45C7-824B-B88E56F06F9A}">
      <dgm:prSet/>
      <dgm:spPr/>
      <dgm:t>
        <a:bodyPr/>
        <a:lstStyle/>
        <a:p>
          <a:endParaRPr lang="en-US"/>
        </a:p>
      </dgm:t>
    </dgm:pt>
    <dgm:pt modelId="{CBF46722-2D3A-4525-B9C7-F8F04E2C7D0B}" type="sibTrans" cxnId="{D5684C5C-C514-45C7-824B-B88E56F06F9A}">
      <dgm:prSet/>
      <dgm:spPr/>
      <dgm:t>
        <a:bodyPr/>
        <a:lstStyle/>
        <a:p>
          <a:endParaRPr lang="en-US"/>
        </a:p>
      </dgm:t>
    </dgm:pt>
    <dgm:pt modelId="{061F72C5-3243-4F51-9CBC-7E5A060039D1}">
      <dgm:prSet/>
      <dgm:spPr/>
      <dgm:t>
        <a:bodyPr/>
        <a:lstStyle/>
        <a:p>
          <a:r>
            <a:rPr lang="en-US" b="1" dirty="0">
              <a:solidFill>
                <a:schemeClr val="accent4"/>
              </a:solidFill>
            </a:rPr>
            <a:t>Consistent use of “School Learning  Journal” </a:t>
          </a:r>
          <a:r>
            <a:rPr lang="en-US" dirty="0">
              <a:solidFill>
                <a:schemeClr val="accent4"/>
              </a:solidFill>
            </a:rPr>
            <a:t> </a:t>
          </a:r>
          <a:r>
            <a:rPr lang="en-US" b="1" dirty="0">
              <a:solidFill>
                <a:schemeClr val="accent4"/>
              </a:solidFill>
            </a:rPr>
            <a:t>to support learning.</a:t>
          </a:r>
        </a:p>
      </dgm:t>
    </dgm:pt>
    <dgm:pt modelId="{DEB94410-5CB3-47CB-8226-F90B88157436}" type="parTrans" cxnId="{4881C468-F9D2-45A7-A8DB-8A2E6885FF0B}">
      <dgm:prSet/>
      <dgm:spPr/>
      <dgm:t>
        <a:bodyPr/>
        <a:lstStyle/>
        <a:p>
          <a:endParaRPr lang="en-US"/>
        </a:p>
      </dgm:t>
    </dgm:pt>
    <dgm:pt modelId="{EFCBD89F-3CA0-47FD-B077-E2792C921316}" type="sibTrans" cxnId="{4881C468-F9D2-45A7-A8DB-8A2E6885FF0B}">
      <dgm:prSet/>
      <dgm:spPr/>
      <dgm:t>
        <a:bodyPr/>
        <a:lstStyle/>
        <a:p>
          <a:endParaRPr lang="en-US"/>
        </a:p>
      </dgm:t>
    </dgm:pt>
    <dgm:pt modelId="{7DCCFAA7-7287-4830-A2DA-EF714FC54D0D}" type="pres">
      <dgm:prSet presAssocID="{103778AC-1F02-4F4A-9776-CAF94F6666EA}" presName="vert0" presStyleCnt="0">
        <dgm:presLayoutVars>
          <dgm:dir/>
          <dgm:animOne val="branch"/>
          <dgm:animLvl val="lvl"/>
        </dgm:presLayoutVars>
      </dgm:prSet>
      <dgm:spPr/>
    </dgm:pt>
    <dgm:pt modelId="{878FB9D9-9A9A-43AA-9835-459D565930E5}" type="pres">
      <dgm:prSet presAssocID="{370EFA0B-E67A-45BE-A887-9945C6CECDA8}" presName="thickLine" presStyleLbl="alignNode1" presStyleIdx="0" presStyleCnt="2"/>
      <dgm:spPr/>
    </dgm:pt>
    <dgm:pt modelId="{53162A48-B006-48C0-9AAF-45E685DC86C0}" type="pres">
      <dgm:prSet presAssocID="{370EFA0B-E67A-45BE-A887-9945C6CECDA8}" presName="horz1" presStyleCnt="0"/>
      <dgm:spPr/>
    </dgm:pt>
    <dgm:pt modelId="{D384A494-FCBC-496A-8AC1-B9D3CE1C2198}" type="pres">
      <dgm:prSet presAssocID="{370EFA0B-E67A-45BE-A887-9945C6CECDA8}" presName="tx1" presStyleLbl="revTx" presStyleIdx="0" presStyleCnt="2"/>
      <dgm:spPr/>
    </dgm:pt>
    <dgm:pt modelId="{B3F92F68-1DBA-496B-A604-E6D8F5F61967}" type="pres">
      <dgm:prSet presAssocID="{370EFA0B-E67A-45BE-A887-9945C6CECDA8}" presName="vert1" presStyleCnt="0"/>
      <dgm:spPr/>
    </dgm:pt>
    <dgm:pt modelId="{E655A7F6-9EDB-4FF0-AD34-21951DA1E6F7}" type="pres">
      <dgm:prSet presAssocID="{061F72C5-3243-4F51-9CBC-7E5A060039D1}" presName="thickLine" presStyleLbl="alignNode1" presStyleIdx="1" presStyleCnt="2"/>
      <dgm:spPr/>
    </dgm:pt>
    <dgm:pt modelId="{73F84C0A-62E7-4BC7-84A2-2ABC481E63F2}" type="pres">
      <dgm:prSet presAssocID="{061F72C5-3243-4F51-9CBC-7E5A060039D1}" presName="horz1" presStyleCnt="0"/>
      <dgm:spPr/>
    </dgm:pt>
    <dgm:pt modelId="{A99FAEB7-B77C-40D3-974F-CFC253028A53}" type="pres">
      <dgm:prSet presAssocID="{061F72C5-3243-4F51-9CBC-7E5A060039D1}" presName="tx1" presStyleLbl="revTx" presStyleIdx="1" presStyleCnt="2"/>
      <dgm:spPr/>
    </dgm:pt>
    <dgm:pt modelId="{4605F67D-0E1C-43A3-9D33-64C9B9C5AB5D}" type="pres">
      <dgm:prSet presAssocID="{061F72C5-3243-4F51-9CBC-7E5A060039D1}" presName="vert1" presStyleCnt="0"/>
      <dgm:spPr/>
    </dgm:pt>
  </dgm:ptLst>
  <dgm:cxnLst>
    <dgm:cxn modelId="{D5684C5C-C514-45C7-824B-B88E56F06F9A}" srcId="{103778AC-1F02-4F4A-9776-CAF94F6666EA}" destId="{370EFA0B-E67A-45BE-A887-9945C6CECDA8}" srcOrd="0" destOrd="0" parTransId="{3017CB73-75E4-4F29-A3C0-35E976CEA385}" sibTransId="{CBF46722-2D3A-4525-B9C7-F8F04E2C7D0B}"/>
    <dgm:cxn modelId="{4881C468-F9D2-45A7-A8DB-8A2E6885FF0B}" srcId="{103778AC-1F02-4F4A-9776-CAF94F6666EA}" destId="{061F72C5-3243-4F51-9CBC-7E5A060039D1}" srcOrd="1" destOrd="0" parTransId="{DEB94410-5CB3-47CB-8226-F90B88157436}" sibTransId="{EFCBD89F-3CA0-47FD-B077-E2792C921316}"/>
    <dgm:cxn modelId="{56CF94BA-1436-4EA2-95E3-30DFB9033A29}" type="presOf" srcId="{061F72C5-3243-4F51-9CBC-7E5A060039D1}" destId="{A99FAEB7-B77C-40D3-974F-CFC253028A53}" srcOrd="0" destOrd="0" presId="urn:microsoft.com/office/officeart/2008/layout/LinedList"/>
    <dgm:cxn modelId="{C51BB6DB-A99B-4B85-AF2C-60AEE148840C}" type="presOf" srcId="{103778AC-1F02-4F4A-9776-CAF94F6666EA}" destId="{7DCCFAA7-7287-4830-A2DA-EF714FC54D0D}" srcOrd="0" destOrd="0" presId="urn:microsoft.com/office/officeart/2008/layout/LinedList"/>
    <dgm:cxn modelId="{3E8884F7-397F-4733-9639-C9F84B65AE4C}" type="presOf" srcId="{370EFA0B-E67A-45BE-A887-9945C6CECDA8}" destId="{D384A494-FCBC-496A-8AC1-B9D3CE1C2198}" srcOrd="0" destOrd="0" presId="urn:microsoft.com/office/officeart/2008/layout/LinedList"/>
    <dgm:cxn modelId="{96F23ED7-40E9-451A-B43D-60CA9F719F8C}" type="presParOf" srcId="{7DCCFAA7-7287-4830-A2DA-EF714FC54D0D}" destId="{878FB9D9-9A9A-43AA-9835-459D565930E5}" srcOrd="0" destOrd="0" presId="urn:microsoft.com/office/officeart/2008/layout/LinedList"/>
    <dgm:cxn modelId="{CC63067B-510A-4A13-8FE4-3D69AECEB052}" type="presParOf" srcId="{7DCCFAA7-7287-4830-A2DA-EF714FC54D0D}" destId="{53162A48-B006-48C0-9AAF-45E685DC86C0}" srcOrd="1" destOrd="0" presId="urn:microsoft.com/office/officeart/2008/layout/LinedList"/>
    <dgm:cxn modelId="{C4177EA4-F6FB-4035-92A6-3C4260E886A1}" type="presParOf" srcId="{53162A48-B006-48C0-9AAF-45E685DC86C0}" destId="{D384A494-FCBC-496A-8AC1-B9D3CE1C2198}" srcOrd="0" destOrd="0" presId="urn:microsoft.com/office/officeart/2008/layout/LinedList"/>
    <dgm:cxn modelId="{95BC992C-9166-4FFD-ABE6-40160AF13BF6}" type="presParOf" srcId="{53162A48-B006-48C0-9AAF-45E685DC86C0}" destId="{B3F92F68-1DBA-496B-A604-E6D8F5F61967}" srcOrd="1" destOrd="0" presId="urn:microsoft.com/office/officeart/2008/layout/LinedList"/>
    <dgm:cxn modelId="{9063DEBB-C3C3-4E1E-AAE6-B9126944BBB7}" type="presParOf" srcId="{7DCCFAA7-7287-4830-A2DA-EF714FC54D0D}" destId="{E655A7F6-9EDB-4FF0-AD34-21951DA1E6F7}" srcOrd="2" destOrd="0" presId="urn:microsoft.com/office/officeart/2008/layout/LinedList"/>
    <dgm:cxn modelId="{0ADDB0DE-C599-4EBA-8E94-743BA50013AC}" type="presParOf" srcId="{7DCCFAA7-7287-4830-A2DA-EF714FC54D0D}" destId="{73F84C0A-62E7-4BC7-84A2-2ABC481E63F2}" srcOrd="3" destOrd="0" presId="urn:microsoft.com/office/officeart/2008/layout/LinedList"/>
    <dgm:cxn modelId="{076AEF30-C143-4665-9684-9796B216CC5A}" type="presParOf" srcId="{73F84C0A-62E7-4BC7-84A2-2ABC481E63F2}" destId="{A99FAEB7-B77C-40D3-974F-CFC253028A53}" srcOrd="0" destOrd="0" presId="urn:microsoft.com/office/officeart/2008/layout/LinedList"/>
    <dgm:cxn modelId="{CCCD31FF-5D1E-49E7-AD03-FC5591AB7039}" type="presParOf" srcId="{73F84C0A-62E7-4BC7-84A2-2ABC481E63F2}" destId="{4605F67D-0E1C-43A3-9D33-64C9B9C5AB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A16CAD-A946-4100-B280-B53822EDC607}" type="doc">
      <dgm:prSet loTypeId="urn:microsoft.com/office/officeart/2005/8/layout/cycle3" loCatId="cycle" qsTypeId="urn:microsoft.com/office/officeart/2005/8/quickstyle/simple5" qsCatId="simple" csTypeId="urn:microsoft.com/office/officeart/2005/8/colors/colorful2" csCatId="colorful" phldr="1"/>
      <dgm:spPr/>
      <dgm:t>
        <a:bodyPr/>
        <a:lstStyle/>
        <a:p>
          <a:endParaRPr lang="en-US"/>
        </a:p>
      </dgm:t>
    </dgm:pt>
    <dgm:pt modelId="{C3506CBE-002F-4A29-B10A-103AE458D0FF}">
      <dgm:prSet/>
      <dgm:spPr/>
      <dgm:t>
        <a:bodyPr/>
        <a:lstStyle/>
        <a:p>
          <a:r>
            <a:rPr lang="en-IE" dirty="0"/>
            <a:t>To Increase the use of One Note for Planning and Sharing of Resources</a:t>
          </a:r>
          <a:endParaRPr lang="en-US" dirty="0"/>
        </a:p>
      </dgm:t>
    </dgm:pt>
    <dgm:pt modelId="{3C04A3E3-AE3B-4604-AFE4-4229D43D3EC6}" type="parTrans" cxnId="{97FC2E7A-8589-4278-9C4E-0AB158779EFC}">
      <dgm:prSet/>
      <dgm:spPr/>
      <dgm:t>
        <a:bodyPr/>
        <a:lstStyle/>
        <a:p>
          <a:endParaRPr lang="en-US"/>
        </a:p>
      </dgm:t>
    </dgm:pt>
    <dgm:pt modelId="{2B972D7F-5D72-41F8-9935-95DE50717E67}" type="sibTrans" cxnId="{97FC2E7A-8589-4278-9C4E-0AB158779EFC}">
      <dgm:prSet/>
      <dgm:spPr/>
      <dgm:t>
        <a:bodyPr/>
        <a:lstStyle/>
        <a:p>
          <a:endParaRPr lang="en-US"/>
        </a:p>
      </dgm:t>
    </dgm:pt>
    <dgm:pt modelId="{A7611DD7-B214-4850-AC78-F77771DF7520}">
      <dgm:prSet/>
      <dgm:spPr/>
      <dgm:t>
        <a:bodyPr/>
        <a:lstStyle/>
        <a:p>
          <a:r>
            <a:rPr lang="en-IE" dirty="0"/>
            <a:t>More Training in Using OneNote- workshops</a:t>
          </a:r>
          <a:endParaRPr lang="en-US" dirty="0"/>
        </a:p>
      </dgm:t>
    </dgm:pt>
    <dgm:pt modelId="{C1B98D51-1D1C-461A-B5B4-95BC505A88B7}" type="parTrans" cxnId="{CAAB3CD8-5455-4008-BE8B-9CAF3E84C6FE}">
      <dgm:prSet/>
      <dgm:spPr/>
      <dgm:t>
        <a:bodyPr/>
        <a:lstStyle/>
        <a:p>
          <a:endParaRPr lang="en-US"/>
        </a:p>
      </dgm:t>
    </dgm:pt>
    <dgm:pt modelId="{FF2FA28C-97FA-457A-84A7-10070BFE5EFF}" type="sibTrans" cxnId="{CAAB3CD8-5455-4008-BE8B-9CAF3E84C6FE}">
      <dgm:prSet/>
      <dgm:spPr/>
      <dgm:t>
        <a:bodyPr/>
        <a:lstStyle/>
        <a:p>
          <a:endParaRPr lang="en-US"/>
        </a:p>
      </dgm:t>
    </dgm:pt>
    <dgm:pt modelId="{C8FC3746-3F81-44E9-94A6-D3EB2D3F6E23}">
      <dgm:prSet/>
      <dgm:spPr/>
      <dgm:t>
        <a:bodyPr/>
        <a:lstStyle/>
        <a:p>
          <a:r>
            <a:rPr lang="en-IE" dirty="0"/>
            <a:t>Departments using OneNote to share experience with other Departments</a:t>
          </a:r>
          <a:endParaRPr lang="en-US" dirty="0"/>
        </a:p>
      </dgm:t>
    </dgm:pt>
    <dgm:pt modelId="{397ED647-E03A-42A0-B1EC-6D72BE112441}" type="parTrans" cxnId="{5BC48913-0204-435E-B72B-F79C310AB616}">
      <dgm:prSet/>
      <dgm:spPr/>
      <dgm:t>
        <a:bodyPr/>
        <a:lstStyle/>
        <a:p>
          <a:endParaRPr lang="en-US"/>
        </a:p>
      </dgm:t>
    </dgm:pt>
    <dgm:pt modelId="{2DFD780C-1C9F-4D6A-9390-E1C002DA240F}" type="sibTrans" cxnId="{5BC48913-0204-435E-B72B-F79C310AB616}">
      <dgm:prSet/>
      <dgm:spPr/>
      <dgm:t>
        <a:bodyPr/>
        <a:lstStyle/>
        <a:p>
          <a:endParaRPr lang="en-US"/>
        </a:p>
      </dgm:t>
    </dgm:pt>
    <dgm:pt modelId="{AB93AF62-3DB5-4D1D-8088-E74B7A35C3DA}" type="pres">
      <dgm:prSet presAssocID="{D3A16CAD-A946-4100-B280-B53822EDC607}" presName="Name0" presStyleCnt="0">
        <dgm:presLayoutVars>
          <dgm:dir/>
          <dgm:resizeHandles val="exact"/>
        </dgm:presLayoutVars>
      </dgm:prSet>
      <dgm:spPr/>
    </dgm:pt>
    <dgm:pt modelId="{5B9B9ED9-24FD-4BE1-8941-02C62764A594}" type="pres">
      <dgm:prSet presAssocID="{D3A16CAD-A946-4100-B280-B53822EDC607}" presName="cycle" presStyleCnt="0"/>
      <dgm:spPr/>
    </dgm:pt>
    <dgm:pt modelId="{08887D78-2E54-4384-8AB8-7493F65578DB}" type="pres">
      <dgm:prSet presAssocID="{C3506CBE-002F-4A29-B10A-103AE458D0FF}" presName="nodeFirstNode" presStyleLbl="node1" presStyleIdx="0" presStyleCnt="3">
        <dgm:presLayoutVars>
          <dgm:bulletEnabled val="1"/>
        </dgm:presLayoutVars>
      </dgm:prSet>
      <dgm:spPr/>
    </dgm:pt>
    <dgm:pt modelId="{E12AA689-DEC5-495B-BCCF-768F49CA34E2}" type="pres">
      <dgm:prSet presAssocID="{2B972D7F-5D72-41F8-9935-95DE50717E67}" presName="sibTransFirstNode" presStyleLbl="bgShp" presStyleIdx="0" presStyleCnt="1"/>
      <dgm:spPr/>
    </dgm:pt>
    <dgm:pt modelId="{7BE1E43D-274F-42B3-86E7-87B382101A75}" type="pres">
      <dgm:prSet presAssocID="{A7611DD7-B214-4850-AC78-F77771DF7520}" presName="nodeFollowingNodes" presStyleLbl="node1" presStyleIdx="1" presStyleCnt="3">
        <dgm:presLayoutVars>
          <dgm:bulletEnabled val="1"/>
        </dgm:presLayoutVars>
      </dgm:prSet>
      <dgm:spPr/>
    </dgm:pt>
    <dgm:pt modelId="{815A684E-225E-47E9-8201-67A6B219B3A0}" type="pres">
      <dgm:prSet presAssocID="{C8FC3746-3F81-44E9-94A6-D3EB2D3F6E23}" presName="nodeFollowingNodes" presStyleLbl="node1" presStyleIdx="2" presStyleCnt="3">
        <dgm:presLayoutVars>
          <dgm:bulletEnabled val="1"/>
        </dgm:presLayoutVars>
      </dgm:prSet>
      <dgm:spPr/>
    </dgm:pt>
  </dgm:ptLst>
  <dgm:cxnLst>
    <dgm:cxn modelId="{5BC48913-0204-435E-B72B-F79C310AB616}" srcId="{D3A16CAD-A946-4100-B280-B53822EDC607}" destId="{C8FC3746-3F81-44E9-94A6-D3EB2D3F6E23}" srcOrd="2" destOrd="0" parTransId="{397ED647-E03A-42A0-B1EC-6D72BE112441}" sibTransId="{2DFD780C-1C9F-4D6A-9390-E1C002DA240F}"/>
    <dgm:cxn modelId="{689FF223-783D-4A41-94AE-7BBBD9E8F984}" type="presOf" srcId="{A7611DD7-B214-4850-AC78-F77771DF7520}" destId="{7BE1E43D-274F-42B3-86E7-87B382101A75}" srcOrd="0" destOrd="0" presId="urn:microsoft.com/office/officeart/2005/8/layout/cycle3"/>
    <dgm:cxn modelId="{97FC2E7A-8589-4278-9C4E-0AB158779EFC}" srcId="{D3A16CAD-A946-4100-B280-B53822EDC607}" destId="{C3506CBE-002F-4A29-B10A-103AE458D0FF}" srcOrd="0" destOrd="0" parTransId="{3C04A3E3-AE3B-4604-AFE4-4229D43D3EC6}" sibTransId="{2B972D7F-5D72-41F8-9935-95DE50717E67}"/>
    <dgm:cxn modelId="{CDE85EBA-6F4A-42B8-9E33-1BBA9CDC0544}" type="presOf" srcId="{2B972D7F-5D72-41F8-9935-95DE50717E67}" destId="{E12AA689-DEC5-495B-BCCF-768F49CA34E2}" srcOrd="0" destOrd="0" presId="urn:microsoft.com/office/officeart/2005/8/layout/cycle3"/>
    <dgm:cxn modelId="{A3D40CC0-CD06-45EE-A20A-8FB8D8FB9975}" type="presOf" srcId="{C3506CBE-002F-4A29-B10A-103AE458D0FF}" destId="{08887D78-2E54-4384-8AB8-7493F65578DB}" srcOrd="0" destOrd="0" presId="urn:microsoft.com/office/officeart/2005/8/layout/cycle3"/>
    <dgm:cxn modelId="{C00B46D0-5FC2-4C8A-82E4-49E529F9EC0E}" type="presOf" srcId="{D3A16CAD-A946-4100-B280-B53822EDC607}" destId="{AB93AF62-3DB5-4D1D-8088-E74B7A35C3DA}" srcOrd="0" destOrd="0" presId="urn:microsoft.com/office/officeart/2005/8/layout/cycle3"/>
    <dgm:cxn modelId="{CAAB3CD8-5455-4008-BE8B-9CAF3E84C6FE}" srcId="{D3A16CAD-A946-4100-B280-B53822EDC607}" destId="{A7611DD7-B214-4850-AC78-F77771DF7520}" srcOrd="1" destOrd="0" parTransId="{C1B98D51-1D1C-461A-B5B4-95BC505A88B7}" sibTransId="{FF2FA28C-97FA-457A-84A7-10070BFE5EFF}"/>
    <dgm:cxn modelId="{420C9DF1-D6A0-40E7-835B-BA076EEEB08C}" type="presOf" srcId="{C8FC3746-3F81-44E9-94A6-D3EB2D3F6E23}" destId="{815A684E-225E-47E9-8201-67A6B219B3A0}" srcOrd="0" destOrd="0" presId="urn:microsoft.com/office/officeart/2005/8/layout/cycle3"/>
    <dgm:cxn modelId="{479ABB8A-72D2-46FF-9435-2F1B5D4CB3AC}" type="presParOf" srcId="{AB93AF62-3DB5-4D1D-8088-E74B7A35C3DA}" destId="{5B9B9ED9-24FD-4BE1-8941-02C62764A594}" srcOrd="0" destOrd="0" presId="urn:microsoft.com/office/officeart/2005/8/layout/cycle3"/>
    <dgm:cxn modelId="{D7B4F731-3241-4CCF-A025-96D5E78A1854}" type="presParOf" srcId="{5B9B9ED9-24FD-4BE1-8941-02C62764A594}" destId="{08887D78-2E54-4384-8AB8-7493F65578DB}" srcOrd="0" destOrd="0" presId="urn:microsoft.com/office/officeart/2005/8/layout/cycle3"/>
    <dgm:cxn modelId="{AEAA8BB5-08F6-486E-BE8F-599442915143}" type="presParOf" srcId="{5B9B9ED9-24FD-4BE1-8941-02C62764A594}" destId="{E12AA689-DEC5-495B-BCCF-768F49CA34E2}" srcOrd="1" destOrd="0" presId="urn:microsoft.com/office/officeart/2005/8/layout/cycle3"/>
    <dgm:cxn modelId="{19CA9E27-E3BE-4083-8B80-C065DFA0C690}" type="presParOf" srcId="{5B9B9ED9-24FD-4BE1-8941-02C62764A594}" destId="{7BE1E43D-274F-42B3-86E7-87B382101A75}" srcOrd="2" destOrd="0" presId="urn:microsoft.com/office/officeart/2005/8/layout/cycle3"/>
    <dgm:cxn modelId="{A4FC3EB3-FA55-4FD9-B38E-164A4AAA68C1}" type="presParOf" srcId="{5B9B9ED9-24FD-4BE1-8941-02C62764A594}" destId="{815A684E-225E-47E9-8201-67A6B219B3A0}" srcOrd="3"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9E029-1EFC-45B7-8469-1BCD2FF0EF8F}">
      <dsp:nvSpPr>
        <dsp:cNvPr id="0" name=""/>
        <dsp:cNvSpPr/>
      </dsp:nvSpPr>
      <dsp:spPr>
        <a:xfrm>
          <a:off x="0" y="0"/>
          <a:ext cx="2581545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1097FEE-F6EE-4BC2-ABD6-4395D9C9E910}">
      <dsp:nvSpPr>
        <dsp:cNvPr id="0" name=""/>
        <dsp:cNvSpPr/>
      </dsp:nvSpPr>
      <dsp:spPr>
        <a:xfrm>
          <a:off x="0" y="0"/>
          <a:ext cx="5163090" cy="10578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IE" sz="5800" b="1" kern="1200">
              <a:solidFill>
                <a:srgbClr val="002060"/>
              </a:solidFill>
            </a:rPr>
            <a:t>School Self-evaluation: Next Steps 2022-2026 is built around five key considerations:</a:t>
          </a:r>
          <a:endParaRPr lang="en-US" sz="5800" kern="1200">
            <a:solidFill>
              <a:srgbClr val="002060"/>
            </a:solidFill>
          </a:endParaRPr>
        </a:p>
      </dsp:txBody>
      <dsp:txXfrm>
        <a:off x="0" y="0"/>
        <a:ext cx="5163090" cy="10578976"/>
      </dsp:txXfrm>
    </dsp:sp>
    <dsp:sp modelId="{FF2E2BD9-2C4F-4331-A5F4-C86CE98BF2D3}">
      <dsp:nvSpPr>
        <dsp:cNvPr id="0" name=""/>
        <dsp:cNvSpPr/>
      </dsp:nvSpPr>
      <dsp:spPr>
        <a:xfrm>
          <a:off x="5550322" y="99694"/>
          <a:ext cx="20265129" cy="199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IE" sz="6500" kern="1200">
              <a:solidFill>
                <a:srgbClr val="002060"/>
              </a:solidFill>
            </a:rPr>
            <a:t>The impact of COVID-19</a:t>
          </a:r>
          <a:endParaRPr lang="en-US" sz="6500" kern="1200">
            <a:solidFill>
              <a:srgbClr val="002060"/>
            </a:solidFill>
          </a:endParaRPr>
        </a:p>
      </dsp:txBody>
      <dsp:txXfrm>
        <a:off x="5550322" y="99694"/>
        <a:ext cx="20265129" cy="1993889"/>
      </dsp:txXfrm>
    </dsp:sp>
    <dsp:sp modelId="{A22E0304-2741-424B-8C95-718F4E041D7C}">
      <dsp:nvSpPr>
        <dsp:cNvPr id="0" name=""/>
        <dsp:cNvSpPr/>
      </dsp:nvSpPr>
      <dsp:spPr>
        <a:xfrm>
          <a:off x="5163090" y="2093583"/>
          <a:ext cx="20652361"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E21F7EA-E403-4585-AA6D-FF4C5532E570}">
      <dsp:nvSpPr>
        <dsp:cNvPr id="0" name=""/>
        <dsp:cNvSpPr/>
      </dsp:nvSpPr>
      <dsp:spPr>
        <a:xfrm>
          <a:off x="5550322" y="2193278"/>
          <a:ext cx="20265129" cy="199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IE" sz="6500" kern="1200">
              <a:solidFill>
                <a:srgbClr val="002060"/>
              </a:solidFill>
            </a:rPr>
            <a:t>The focus of SSE </a:t>
          </a:r>
          <a:endParaRPr lang="en-US" sz="6500" kern="1200">
            <a:solidFill>
              <a:srgbClr val="002060"/>
            </a:solidFill>
          </a:endParaRPr>
        </a:p>
      </dsp:txBody>
      <dsp:txXfrm>
        <a:off x="5550322" y="2193278"/>
        <a:ext cx="20265129" cy="1993889"/>
      </dsp:txXfrm>
    </dsp:sp>
    <dsp:sp modelId="{52BFBDFE-C468-4954-83E0-9C11603A7CAB}">
      <dsp:nvSpPr>
        <dsp:cNvPr id="0" name=""/>
        <dsp:cNvSpPr/>
      </dsp:nvSpPr>
      <dsp:spPr>
        <a:xfrm>
          <a:off x="5163090" y="4187167"/>
          <a:ext cx="20652361"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2287AAC-6760-4EF8-BC53-AA3DDA71E171}">
      <dsp:nvSpPr>
        <dsp:cNvPr id="0" name=""/>
        <dsp:cNvSpPr/>
      </dsp:nvSpPr>
      <dsp:spPr>
        <a:xfrm>
          <a:off x="5550322" y="4286861"/>
          <a:ext cx="20265129" cy="199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IE" sz="6500" kern="1200">
              <a:solidFill>
                <a:srgbClr val="002060"/>
              </a:solidFill>
            </a:rPr>
            <a:t>The SSE process </a:t>
          </a:r>
          <a:endParaRPr lang="en-US" sz="6500" kern="1200">
            <a:solidFill>
              <a:srgbClr val="002060"/>
            </a:solidFill>
          </a:endParaRPr>
        </a:p>
      </dsp:txBody>
      <dsp:txXfrm>
        <a:off x="5550322" y="4286861"/>
        <a:ext cx="20265129" cy="1993889"/>
      </dsp:txXfrm>
    </dsp:sp>
    <dsp:sp modelId="{2E1A4DF2-12E6-494D-95CB-15914A6F883B}">
      <dsp:nvSpPr>
        <dsp:cNvPr id="0" name=""/>
        <dsp:cNvSpPr/>
      </dsp:nvSpPr>
      <dsp:spPr>
        <a:xfrm>
          <a:off x="5163090" y="6280751"/>
          <a:ext cx="20652361"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C40E470-D781-4DFB-837F-DB8ABEFC1DAD}">
      <dsp:nvSpPr>
        <dsp:cNvPr id="0" name=""/>
        <dsp:cNvSpPr/>
      </dsp:nvSpPr>
      <dsp:spPr>
        <a:xfrm>
          <a:off x="5550322" y="6380445"/>
          <a:ext cx="20265129" cy="199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IE" sz="6500" kern="1200">
              <a:solidFill>
                <a:srgbClr val="002060"/>
              </a:solidFill>
            </a:rPr>
            <a:t>Participation in SSE</a:t>
          </a:r>
          <a:endParaRPr lang="en-US" sz="6500" kern="1200">
            <a:solidFill>
              <a:srgbClr val="002060"/>
            </a:solidFill>
          </a:endParaRPr>
        </a:p>
      </dsp:txBody>
      <dsp:txXfrm>
        <a:off x="5550322" y="6380445"/>
        <a:ext cx="20265129" cy="1993889"/>
      </dsp:txXfrm>
    </dsp:sp>
    <dsp:sp modelId="{BFB3B7D6-7A20-4C7E-8DEE-4C728AB40D69}">
      <dsp:nvSpPr>
        <dsp:cNvPr id="0" name=""/>
        <dsp:cNvSpPr/>
      </dsp:nvSpPr>
      <dsp:spPr>
        <a:xfrm>
          <a:off x="5163090" y="8374334"/>
          <a:ext cx="20652361"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DB65289-DC89-48A9-B68B-B763DEFFFC50}">
      <dsp:nvSpPr>
        <dsp:cNvPr id="0" name=""/>
        <dsp:cNvSpPr/>
      </dsp:nvSpPr>
      <dsp:spPr>
        <a:xfrm>
          <a:off x="5550322" y="8474029"/>
          <a:ext cx="20265129" cy="199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IE" sz="6500" kern="1200">
              <a:solidFill>
                <a:srgbClr val="002060"/>
              </a:solidFill>
            </a:rPr>
            <a:t>Supports for SSE</a:t>
          </a:r>
          <a:endParaRPr lang="en-US" sz="6500" kern="1200">
            <a:solidFill>
              <a:srgbClr val="002060"/>
            </a:solidFill>
          </a:endParaRPr>
        </a:p>
      </dsp:txBody>
      <dsp:txXfrm>
        <a:off x="5550322" y="8474029"/>
        <a:ext cx="20265129" cy="1993889"/>
      </dsp:txXfrm>
    </dsp:sp>
    <dsp:sp modelId="{07199A45-93AE-42D5-9677-67C17FECC930}">
      <dsp:nvSpPr>
        <dsp:cNvPr id="0" name=""/>
        <dsp:cNvSpPr/>
      </dsp:nvSpPr>
      <dsp:spPr>
        <a:xfrm>
          <a:off x="5163090" y="10467918"/>
          <a:ext cx="20652361"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DC43E-D4C2-4A02-969D-E1D1D52F23E5}">
      <dsp:nvSpPr>
        <dsp:cNvPr id="0" name=""/>
        <dsp:cNvSpPr/>
      </dsp:nvSpPr>
      <dsp:spPr>
        <a:xfrm>
          <a:off x="7569088" y="6342"/>
          <a:ext cx="5475511" cy="3559082"/>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IE" sz="6000" b="0" kern="1200" cap="none" spc="0">
              <a:ln w="0"/>
              <a:solidFill>
                <a:schemeClr val="tx1"/>
              </a:solidFill>
              <a:effectLst>
                <a:outerShdw blurRad="38100" dist="19050" dir="2700000" algn="tl" rotWithShape="0">
                  <a:schemeClr val="dk1">
                    <a:alpha val="40000"/>
                  </a:schemeClr>
                </a:outerShdw>
              </a:effectLst>
              <a:latin typeface="Ink Free" panose="03080402000500000000" pitchFamily="66" charset="0"/>
            </a:rPr>
            <a:t>Identify focus</a:t>
          </a:r>
        </a:p>
      </dsp:txBody>
      <dsp:txXfrm>
        <a:off x="7742828" y="180082"/>
        <a:ext cx="5128031" cy="3211602"/>
      </dsp:txXfrm>
    </dsp:sp>
    <dsp:sp modelId="{5A5DFA63-179C-4AD0-8562-DF4598B11166}">
      <dsp:nvSpPr>
        <dsp:cNvPr id="0" name=""/>
        <dsp:cNvSpPr/>
      </dsp:nvSpPr>
      <dsp:spPr>
        <a:xfrm>
          <a:off x="1924813" y="1785883"/>
          <a:ext cx="16764061" cy="16764061"/>
        </a:xfrm>
        <a:custGeom>
          <a:avLst/>
          <a:gdLst/>
          <a:ahLst/>
          <a:cxnLst/>
          <a:rect l="0" t="0" r="0" b="0"/>
          <a:pathLst>
            <a:path>
              <a:moveTo>
                <a:pt x="11807940" y="732090"/>
              </a:moveTo>
              <a:arcTo wR="8382030" hR="8382030" stAng="17647470" swAng="923529"/>
            </a:path>
          </a:pathLst>
        </a:custGeom>
        <a:noFill/>
        <a:ln w="76200" cap="flat" cmpd="sng" algn="ctr">
          <a:solidFill>
            <a:scrgbClr r="0" g="0" b="0"/>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43746072-9F41-4F3C-8C8C-38E72335CE62}">
      <dsp:nvSpPr>
        <dsp:cNvPr id="0" name=""/>
        <dsp:cNvSpPr/>
      </dsp:nvSpPr>
      <dsp:spPr>
        <a:xfrm>
          <a:off x="14828140" y="4197358"/>
          <a:ext cx="5475511" cy="3559082"/>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IE" sz="6000" b="0" kern="1200" cap="none" spc="0">
              <a:ln w="0"/>
              <a:solidFill>
                <a:schemeClr val="tx1"/>
              </a:solidFill>
              <a:effectLst>
                <a:outerShdw blurRad="38100" dist="19050" dir="2700000" algn="tl" rotWithShape="0">
                  <a:schemeClr val="dk1">
                    <a:alpha val="40000"/>
                  </a:schemeClr>
                </a:outerShdw>
              </a:effectLst>
              <a:latin typeface="Ink Free" panose="03080402000500000000" pitchFamily="66" charset="0"/>
            </a:rPr>
            <a:t>Gather evidence</a:t>
          </a:r>
        </a:p>
      </dsp:txBody>
      <dsp:txXfrm>
        <a:off x="15001880" y="4371098"/>
        <a:ext cx="5128031" cy="3211602"/>
      </dsp:txXfrm>
    </dsp:sp>
    <dsp:sp modelId="{75496EFA-0A6A-4FA1-B35B-727DA053B721}">
      <dsp:nvSpPr>
        <dsp:cNvPr id="0" name=""/>
        <dsp:cNvSpPr/>
      </dsp:nvSpPr>
      <dsp:spPr>
        <a:xfrm>
          <a:off x="1924813" y="1785883"/>
          <a:ext cx="16764061" cy="16764061"/>
        </a:xfrm>
        <a:custGeom>
          <a:avLst/>
          <a:gdLst/>
          <a:ahLst/>
          <a:cxnLst/>
          <a:rect l="0" t="0" r="0" b="0"/>
          <a:pathLst>
            <a:path>
              <a:moveTo>
                <a:pt x="16633484" y="6908277"/>
              </a:moveTo>
              <a:arcTo wR="8382030" hR="8382030" stAng="20992407" swAng="1215186"/>
            </a:path>
          </a:pathLst>
        </a:custGeom>
        <a:noFill/>
        <a:ln w="76200" cap="flat" cmpd="sng" algn="ctr">
          <a:solidFill>
            <a:scrgbClr r="0" g="0" b="0"/>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F269388E-7FF3-4A9A-997F-1BEC3E8EB7FF}">
      <dsp:nvSpPr>
        <dsp:cNvPr id="0" name=""/>
        <dsp:cNvSpPr/>
      </dsp:nvSpPr>
      <dsp:spPr>
        <a:xfrm>
          <a:off x="14828140" y="12579388"/>
          <a:ext cx="5475511" cy="3559082"/>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IE" sz="6000" b="0" kern="1200" cap="none" spc="0">
              <a:ln w="0"/>
              <a:solidFill>
                <a:schemeClr val="tx1"/>
              </a:solidFill>
              <a:effectLst>
                <a:outerShdw blurRad="38100" dist="19050" dir="2700000" algn="tl" rotWithShape="0">
                  <a:schemeClr val="dk1">
                    <a:alpha val="40000"/>
                  </a:schemeClr>
                </a:outerShdw>
              </a:effectLst>
              <a:latin typeface="Ink Free" panose="03080402000500000000" pitchFamily="66" charset="0"/>
            </a:rPr>
            <a:t>Analyse</a:t>
          </a:r>
        </a:p>
      </dsp:txBody>
      <dsp:txXfrm>
        <a:off x="15001880" y="12753128"/>
        <a:ext cx="5128031" cy="3211602"/>
      </dsp:txXfrm>
    </dsp:sp>
    <dsp:sp modelId="{D4F66ED0-B88D-4E31-BA4F-070CBC6CDBEC}">
      <dsp:nvSpPr>
        <dsp:cNvPr id="0" name=""/>
        <dsp:cNvSpPr/>
      </dsp:nvSpPr>
      <dsp:spPr>
        <a:xfrm>
          <a:off x="1924813" y="1785883"/>
          <a:ext cx="16764061" cy="16764061"/>
        </a:xfrm>
        <a:custGeom>
          <a:avLst/>
          <a:gdLst/>
          <a:ahLst/>
          <a:cxnLst/>
          <a:rect l="0" t="0" r="0" b="0"/>
          <a:pathLst>
            <a:path>
              <a:moveTo>
                <a:pt x="13715538" y="14848260"/>
              </a:moveTo>
              <a:arcTo wR="8382030" hR="8382030" stAng="3029000" swAng="923529"/>
            </a:path>
          </a:pathLst>
        </a:custGeom>
        <a:noFill/>
        <a:ln w="76200" cap="flat" cmpd="sng" algn="ctr">
          <a:solidFill>
            <a:scrgbClr r="0" g="0" b="0"/>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7649EE4-A416-4909-A83D-21B28ECF33BC}">
      <dsp:nvSpPr>
        <dsp:cNvPr id="0" name=""/>
        <dsp:cNvSpPr/>
      </dsp:nvSpPr>
      <dsp:spPr>
        <a:xfrm>
          <a:off x="7569088" y="16770403"/>
          <a:ext cx="5475511" cy="3559082"/>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IE" sz="6000" b="0" kern="1200" cap="none" spc="0">
              <a:ln w="0"/>
              <a:solidFill>
                <a:schemeClr val="tx1"/>
              </a:solidFill>
              <a:effectLst>
                <a:outerShdw blurRad="38100" dist="19050" dir="2700000" algn="tl" rotWithShape="0">
                  <a:schemeClr val="dk1">
                    <a:alpha val="40000"/>
                  </a:schemeClr>
                </a:outerShdw>
              </a:effectLst>
              <a:latin typeface="Ink Free" panose="03080402000500000000" pitchFamily="66" charset="0"/>
            </a:rPr>
            <a:t>Write and share report</a:t>
          </a:r>
        </a:p>
      </dsp:txBody>
      <dsp:txXfrm>
        <a:off x="7742828" y="16944143"/>
        <a:ext cx="5128031" cy="3211602"/>
      </dsp:txXfrm>
    </dsp:sp>
    <dsp:sp modelId="{E2AEA1A1-8491-47F6-ACF6-FB9DB45801F2}">
      <dsp:nvSpPr>
        <dsp:cNvPr id="0" name=""/>
        <dsp:cNvSpPr/>
      </dsp:nvSpPr>
      <dsp:spPr>
        <a:xfrm>
          <a:off x="1924813" y="1785883"/>
          <a:ext cx="16764061" cy="16764061"/>
        </a:xfrm>
        <a:custGeom>
          <a:avLst/>
          <a:gdLst/>
          <a:ahLst/>
          <a:cxnLst/>
          <a:rect l="0" t="0" r="0" b="0"/>
          <a:pathLst>
            <a:path>
              <a:moveTo>
                <a:pt x="4956120" y="16031970"/>
              </a:moveTo>
              <a:arcTo wR="8382030" hR="8382030" stAng="6847470" swAng="923529"/>
            </a:path>
          </a:pathLst>
        </a:custGeom>
        <a:noFill/>
        <a:ln w="76200" cap="flat" cmpd="sng" algn="ctr">
          <a:solidFill>
            <a:schemeClr val="bg2">
              <a:lumMod val="10000"/>
            </a:schemeClr>
          </a:solidFill>
          <a:prstDash val="solid"/>
          <a:miter lim="800000"/>
          <a:tailEnd type="arrow"/>
        </a:ln>
        <a:effectLst/>
        <a:scene3d>
          <a:camera prst="orthographicFront"/>
          <a:lightRig rig="chilly" dir="t"/>
        </a:scene3d>
        <a:sp3d z="-40000"/>
      </dsp:spPr>
      <dsp:style>
        <a:lnRef idx="3">
          <a:schemeClr val="dk1"/>
        </a:lnRef>
        <a:fillRef idx="0">
          <a:schemeClr val="dk1"/>
        </a:fillRef>
        <a:effectRef idx="2">
          <a:schemeClr val="dk1"/>
        </a:effectRef>
        <a:fontRef idx="minor">
          <a:schemeClr val="tx1"/>
        </a:fontRef>
      </dsp:style>
    </dsp:sp>
    <dsp:sp modelId="{4ED3F90E-976D-405C-9CCE-FC6C9BD80AD4}">
      <dsp:nvSpPr>
        <dsp:cNvPr id="0" name=""/>
        <dsp:cNvSpPr/>
      </dsp:nvSpPr>
      <dsp:spPr>
        <a:xfrm>
          <a:off x="310037" y="12579388"/>
          <a:ext cx="5475511" cy="35590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IE" sz="6000" b="0" kern="1200" cap="none" spc="0">
              <a:ln w="0"/>
              <a:solidFill>
                <a:schemeClr val="tx1"/>
              </a:solidFill>
              <a:effectLst>
                <a:outerShdw blurRad="38100" dist="19050" dir="2700000" algn="tl" rotWithShape="0">
                  <a:schemeClr val="dk1">
                    <a:alpha val="40000"/>
                  </a:schemeClr>
                </a:outerShdw>
              </a:effectLst>
              <a:latin typeface="Ink Free" panose="03080402000500000000" pitchFamily="66" charset="0"/>
            </a:rPr>
            <a:t>Put plan into action</a:t>
          </a:r>
        </a:p>
      </dsp:txBody>
      <dsp:txXfrm>
        <a:off x="483777" y="12753128"/>
        <a:ext cx="5128031" cy="3211602"/>
      </dsp:txXfrm>
    </dsp:sp>
    <dsp:sp modelId="{D172AA98-76ED-4CE4-9B2A-C2A3F6D8B384}">
      <dsp:nvSpPr>
        <dsp:cNvPr id="0" name=""/>
        <dsp:cNvSpPr/>
      </dsp:nvSpPr>
      <dsp:spPr>
        <a:xfrm>
          <a:off x="1924813" y="1785883"/>
          <a:ext cx="16764061" cy="16764061"/>
        </a:xfrm>
        <a:custGeom>
          <a:avLst/>
          <a:gdLst/>
          <a:ahLst/>
          <a:cxnLst/>
          <a:rect l="0" t="0" r="0" b="0"/>
          <a:pathLst>
            <a:path>
              <a:moveTo>
                <a:pt x="130576" y="9855783"/>
              </a:moveTo>
              <a:arcTo wR="8382030" hR="8382030" stAng="10192407" swAng="1215186"/>
            </a:path>
          </a:pathLst>
        </a:custGeom>
        <a:noFill/>
        <a:ln w="76200" cap="flat" cmpd="sng" algn="ctr">
          <a:solidFill>
            <a:scrgbClr r="0" g="0" b="0"/>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A5BA852-5DB6-4954-A4E0-639CB4488E8F}">
      <dsp:nvSpPr>
        <dsp:cNvPr id="0" name=""/>
        <dsp:cNvSpPr/>
      </dsp:nvSpPr>
      <dsp:spPr>
        <a:xfrm>
          <a:off x="310037" y="4197358"/>
          <a:ext cx="5475511" cy="3559082"/>
        </a:xfrm>
        <a:prstGeom prst="roundRect">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IE" sz="6000" b="1" kern="1200">
              <a:effectLst>
                <a:outerShdw blurRad="38100" dist="38100" dir="2700000" algn="tl">
                  <a:srgbClr val="000000">
                    <a:alpha val="43137"/>
                  </a:srgbClr>
                </a:outerShdw>
              </a:effectLst>
              <a:latin typeface="Ink Free" panose="03080402000500000000" pitchFamily="66" charset="0"/>
            </a:rPr>
            <a:t>Monitor actions and evaluate</a:t>
          </a:r>
        </a:p>
      </dsp:txBody>
      <dsp:txXfrm>
        <a:off x="483777" y="4371098"/>
        <a:ext cx="5128031" cy="3211602"/>
      </dsp:txXfrm>
    </dsp:sp>
    <dsp:sp modelId="{70652669-D139-4688-BCCA-376CAAAE163E}">
      <dsp:nvSpPr>
        <dsp:cNvPr id="0" name=""/>
        <dsp:cNvSpPr/>
      </dsp:nvSpPr>
      <dsp:spPr>
        <a:xfrm>
          <a:off x="1924813" y="1785883"/>
          <a:ext cx="16764061" cy="16764061"/>
        </a:xfrm>
        <a:custGeom>
          <a:avLst/>
          <a:gdLst/>
          <a:ahLst/>
          <a:cxnLst/>
          <a:rect l="0" t="0" r="0" b="0"/>
          <a:pathLst>
            <a:path>
              <a:moveTo>
                <a:pt x="3048523" y="1915800"/>
              </a:moveTo>
              <a:arcTo wR="8382030" hR="8382030" stAng="13829000" swAng="923529"/>
            </a:path>
          </a:pathLst>
        </a:custGeom>
        <a:noFill/>
        <a:ln w="76200" cap="flat" cmpd="sng" algn="ctr">
          <a:solidFill>
            <a:scrgbClr r="0" g="0" b="0"/>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D7D2F-2C42-495E-9233-04BBBC48CF31}">
      <dsp:nvSpPr>
        <dsp:cNvPr id="0" name=""/>
        <dsp:cNvSpPr/>
      </dsp:nvSpPr>
      <dsp:spPr>
        <a:xfrm rot="16200000">
          <a:off x="1784544" y="-1784544"/>
          <a:ext cx="2838355" cy="6407443"/>
        </a:xfrm>
        <a:prstGeom prst="round1Rect">
          <a:avLst/>
        </a:prstGeom>
        <a:solidFill>
          <a:schemeClr val="accent6">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n-IE" sz="5400" b="1" kern="1200">
              <a:effectLst>
                <a:outerShdw blurRad="38100" dist="38100" dir="2700000" algn="tl">
                  <a:srgbClr val="000000">
                    <a:alpha val="43137"/>
                  </a:srgbClr>
                </a:outerShdw>
              </a:effectLst>
              <a:latin typeface="Ink Free" panose="03080402000500000000" pitchFamily="66" charset="0"/>
            </a:rPr>
            <a:t>Relationships</a:t>
          </a:r>
        </a:p>
      </dsp:txBody>
      <dsp:txXfrm rot="5400000">
        <a:off x="0" y="0"/>
        <a:ext cx="6407443" cy="2128766"/>
      </dsp:txXfrm>
    </dsp:sp>
    <dsp:sp modelId="{F95F7CC3-8E6F-434B-9C31-BB7510EFC66C}">
      <dsp:nvSpPr>
        <dsp:cNvPr id="0" name=""/>
        <dsp:cNvSpPr/>
      </dsp:nvSpPr>
      <dsp:spPr>
        <a:xfrm>
          <a:off x="6407443" y="0"/>
          <a:ext cx="6407443" cy="2838355"/>
        </a:xfrm>
        <a:prstGeom prst="round1Rect">
          <a:avLst/>
        </a:prstGeom>
        <a:solidFill>
          <a:schemeClr val="accent6">
            <a:lumMod val="60000"/>
            <a:lumOff val="4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n-IE" sz="5400" b="1" kern="1200">
              <a:effectLst>
                <a:outerShdw blurRad="38100" dist="38100" dir="2700000" algn="tl">
                  <a:srgbClr val="000000">
                    <a:alpha val="43137"/>
                  </a:srgbClr>
                </a:outerShdw>
              </a:effectLst>
              <a:latin typeface="Ink Free" panose="03080402000500000000" pitchFamily="66" charset="0"/>
            </a:rPr>
            <a:t>Curriculum</a:t>
          </a:r>
        </a:p>
      </dsp:txBody>
      <dsp:txXfrm>
        <a:off x="6407443" y="0"/>
        <a:ext cx="6407443" cy="2128766"/>
      </dsp:txXfrm>
    </dsp:sp>
    <dsp:sp modelId="{AC28D11F-7C6A-4B33-9AB4-4775CFC3B1F5}">
      <dsp:nvSpPr>
        <dsp:cNvPr id="0" name=""/>
        <dsp:cNvSpPr/>
      </dsp:nvSpPr>
      <dsp:spPr>
        <a:xfrm rot="10800000">
          <a:off x="0" y="2838355"/>
          <a:ext cx="6407443" cy="2838355"/>
        </a:xfrm>
        <a:prstGeom prst="round1Rect">
          <a:avLst/>
        </a:prstGeom>
        <a:solidFill>
          <a:schemeClr val="accent4">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n-IE" sz="5400" b="1" kern="1200">
              <a:effectLst>
                <a:outerShdw blurRad="38100" dist="38100" dir="2700000" algn="tl">
                  <a:srgbClr val="000000">
                    <a:alpha val="43137"/>
                  </a:srgbClr>
                </a:outerShdw>
              </a:effectLst>
              <a:latin typeface="Ink Free" panose="03080402000500000000" pitchFamily="66" charset="0"/>
            </a:rPr>
            <a:t>Culture</a:t>
          </a:r>
        </a:p>
      </dsp:txBody>
      <dsp:txXfrm rot="10800000">
        <a:off x="0" y="3547943"/>
        <a:ext cx="6407443" cy="2128766"/>
      </dsp:txXfrm>
    </dsp:sp>
    <dsp:sp modelId="{2A30B55E-782C-4938-A73C-183ED00DE262}">
      <dsp:nvSpPr>
        <dsp:cNvPr id="0" name=""/>
        <dsp:cNvSpPr/>
      </dsp:nvSpPr>
      <dsp:spPr>
        <a:xfrm rot="5400000">
          <a:off x="8191988" y="1053810"/>
          <a:ext cx="2838355" cy="6407443"/>
        </a:xfrm>
        <a:prstGeom prst="round1Rect">
          <a:avLst/>
        </a:prstGeom>
        <a:solidFill>
          <a:srgbClr val="239FC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n-IE" sz="5400" b="1" kern="1200">
              <a:effectLst>
                <a:outerShdw blurRad="38100" dist="38100" dir="2700000" algn="tl">
                  <a:srgbClr val="000000">
                    <a:alpha val="43137"/>
                  </a:srgbClr>
                </a:outerShdw>
              </a:effectLst>
              <a:latin typeface="Ink Free" panose="03080402000500000000" pitchFamily="66" charset="0"/>
            </a:rPr>
            <a:t>Policy and Planning</a:t>
          </a:r>
        </a:p>
      </dsp:txBody>
      <dsp:txXfrm rot="-5400000">
        <a:off x="6407444" y="3547942"/>
        <a:ext cx="6407443" cy="2128766"/>
      </dsp:txXfrm>
    </dsp:sp>
    <dsp:sp modelId="{532C2A80-D49B-4A87-9CA1-C5236B61821A}">
      <dsp:nvSpPr>
        <dsp:cNvPr id="0" name=""/>
        <dsp:cNvSpPr/>
      </dsp:nvSpPr>
      <dsp:spPr>
        <a:xfrm>
          <a:off x="2943714" y="1870731"/>
          <a:ext cx="6927459" cy="1935247"/>
        </a:xfrm>
        <a:prstGeom prst="roundRect">
          <a:avLst/>
        </a:prstGeom>
        <a:solidFill>
          <a:schemeClr val="accent5">
            <a:tint val="4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2700" prstMaterial="metal">
          <a:bevelT w="88900" h="88900"/>
        </a:sp3d>
      </dsp:spPr>
      <dsp:style>
        <a:lnRef idx="0">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en-IE" sz="7200" b="1" kern="1200">
              <a:latin typeface="Ink Free" panose="03080402000500000000" pitchFamily="66" charset="0"/>
            </a:rPr>
            <a:t>Wellbeing</a:t>
          </a:r>
          <a:endParaRPr lang="en-IE" sz="6000" b="1" kern="1200">
            <a:latin typeface="Ink Free" panose="03080402000500000000" pitchFamily="66" charset="0"/>
          </a:endParaRPr>
        </a:p>
        <a:p>
          <a:pPr marL="0" lvl="0" indent="0" algn="ctr" defTabSz="3200400">
            <a:lnSpc>
              <a:spcPct val="90000"/>
            </a:lnSpc>
            <a:spcBef>
              <a:spcPct val="0"/>
            </a:spcBef>
            <a:spcAft>
              <a:spcPct val="35000"/>
            </a:spcAft>
            <a:buNone/>
          </a:pPr>
          <a:r>
            <a:rPr lang="en-IE" sz="3200" kern="1200">
              <a:latin typeface="Ink Free" panose="03080402000500000000" pitchFamily="66" charset="0"/>
            </a:rPr>
            <a:t>Active and Responsible </a:t>
          </a:r>
        </a:p>
      </dsp:txBody>
      <dsp:txXfrm>
        <a:off x="3038185" y="1965202"/>
        <a:ext cx="6738517" cy="1746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59581-0956-466A-B7F0-ED4DE35DA111}">
      <dsp:nvSpPr>
        <dsp:cNvPr id="0" name=""/>
        <dsp:cNvSpPr/>
      </dsp:nvSpPr>
      <dsp:spPr>
        <a:xfrm>
          <a:off x="5026537" y="0"/>
          <a:ext cx="7539805" cy="3524941"/>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IE" sz="3200" kern="1200">
              <a:effectLst>
                <a:outerShdw blurRad="38100" dist="38100" dir="2700000" algn="tl">
                  <a:srgbClr val="000000">
                    <a:alpha val="43137"/>
                  </a:srgbClr>
                </a:outerShdw>
              </a:effectLst>
              <a:latin typeface="Ink Free" panose="03080402000500000000" pitchFamily="66" charset="0"/>
            </a:rPr>
            <a:t>Learning Intentions</a:t>
          </a:r>
        </a:p>
        <a:p>
          <a:pPr marL="285750" lvl="1" indent="-285750" algn="l" defTabSz="1422400">
            <a:lnSpc>
              <a:spcPct val="90000"/>
            </a:lnSpc>
            <a:spcBef>
              <a:spcPct val="0"/>
            </a:spcBef>
            <a:spcAft>
              <a:spcPct val="15000"/>
            </a:spcAft>
            <a:buChar char="•"/>
          </a:pPr>
          <a:r>
            <a:rPr lang="en-IE" sz="3200" kern="1200">
              <a:effectLst>
                <a:outerShdw blurRad="38100" dist="38100" dir="2700000" algn="tl">
                  <a:srgbClr val="000000">
                    <a:alpha val="43137"/>
                  </a:srgbClr>
                </a:outerShdw>
              </a:effectLst>
              <a:latin typeface="Ink Free" panose="03080402000500000000" pitchFamily="66" charset="0"/>
            </a:rPr>
            <a:t>Success Criteria</a:t>
          </a:r>
        </a:p>
        <a:p>
          <a:pPr marL="285750" lvl="1" indent="-285750" algn="l" defTabSz="1422400">
            <a:lnSpc>
              <a:spcPct val="90000"/>
            </a:lnSpc>
            <a:spcBef>
              <a:spcPct val="0"/>
            </a:spcBef>
            <a:spcAft>
              <a:spcPct val="15000"/>
            </a:spcAft>
            <a:buChar char="•"/>
          </a:pPr>
          <a:r>
            <a:rPr lang="en-IE" sz="3200" kern="1200">
              <a:effectLst>
                <a:outerShdw blurRad="38100" dist="38100" dir="2700000" algn="tl">
                  <a:srgbClr val="000000">
                    <a:alpha val="43137"/>
                  </a:srgbClr>
                </a:outerShdw>
              </a:effectLst>
              <a:latin typeface="Ink Free" panose="03080402000500000000" pitchFamily="66" charset="0"/>
            </a:rPr>
            <a:t>Effective Questioning </a:t>
          </a:r>
        </a:p>
        <a:p>
          <a:pPr marL="285750" lvl="1" indent="-285750" algn="l" defTabSz="1422400">
            <a:lnSpc>
              <a:spcPct val="90000"/>
            </a:lnSpc>
            <a:spcBef>
              <a:spcPct val="0"/>
            </a:spcBef>
            <a:spcAft>
              <a:spcPct val="15000"/>
            </a:spcAft>
            <a:buChar char="•"/>
          </a:pPr>
          <a:r>
            <a:rPr lang="en-IE" sz="3200" kern="1200" dirty="0">
              <a:effectLst>
                <a:outerShdw blurRad="38100" dist="38100" dir="2700000" algn="tl">
                  <a:srgbClr val="000000">
                    <a:alpha val="43137"/>
                  </a:srgbClr>
                </a:outerShdw>
              </a:effectLst>
              <a:latin typeface="Ink Free" panose="03080402000500000000" pitchFamily="66" charset="0"/>
            </a:rPr>
            <a:t>Bloom’s Taxonomy</a:t>
          </a:r>
        </a:p>
        <a:p>
          <a:pPr marL="285750" lvl="1" indent="-285750" algn="l" defTabSz="1422400">
            <a:lnSpc>
              <a:spcPct val="90000"/>
            </a:lnSpc>
            <a:spcBef>
              <a:spcPct val="0"/>
            </a:spcBef>
            <a:spcAft>
              <a:spcPct val="15000"/>
            </a:spcAft>
            <a:buChar char="•"/>
          </a:pPr>
          <a:r>
            <a:rPr lang="en-IE" sz="3200" kern="1200">
              <a:effectLst>
                <a:outerShdw blurRad="38100" dist="38100" dir="2700000" algn="tl">
                  <a:srgbClr val="000000">
                    <a:alpha val="43137"/>
                  </a:srgbClr>
                </a:outerShdw>
              </a:effectLst>
              <a:latin typeface="Ink Free" panose="03080402000500000000" pitchFamily="66" charset="0"/>
            </a:rPr>
            <a:t>Student Reflection</a:t>
          </a:r>
        </a:p>
      </dsp:txBody>
      <dsp:txXfrm>
        <a:off x="5026537" y="440618"/>
        <a:ext cx="6217952" cy="2643705"/>
      </dsp:txXfrm>
    </dsp:sp>
    <dsp:sp modelId="{A83816DA-A3CD-426A-A9EC-E5808B999A69}">
      <dsp:nvSpPr>
        <dsp:cNvPr id="0" name=""/>
        <dsp:cNvSpPr/>
      </dsp:nvSpPr>
      <dsp:spPr>
        <a:xfrm>
          <a:off x="0" y="0"/>
          <a:ext cx="5026537" cy="3524941"/>
        </a:xfrm>
        <a:prstGeom prst="roundRect">
          <a:avLst/>
        </a:prstGeom>
        <a:noFill/>
        <a:ln>
          <a:noFill/>
          <a:headEnd type="none" w="med" len="med"/>
          <a:tailEnd type="none" w="med" len="med"/>
        </a:ln>
        <a:effectLst/>
        <a:scene3d>
          <a:camera prst="orthographicFront"/>
          <a:lightRig rig="chilly" dir="t"/>
        </a:scene3d>
      </dsp:spPr>
      <dsp:style>
        <a:lnRef idx="0">
          <a:scrgbClr r="0" g="0" b="0"/>
        </a:lnRef>
        <a:fillRef idx="0">
          <a:scrgbClr r="0" g="0" b="0"/>
        </a:fillRef>
        <a:effectRef idx="0">
          <a:scrgbClr r="0" g="0" b="0"/>
        </a:effectRef>
        <a:fontRef idx="minor">
          <a:schemeClr val="accent2"/>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IE" sz="6000" b="1" kern="1200">
              <a:solidFill>
                <a:schemeClr val="accent2">
                  <a:lumMod val="75000"/>
                </a:schemeClr>
              </a:solidFill>
              <a:effectLst>
                <a:outerShdw blurRad="38100" dist="38100" dir="2700000" algn="tl">
                  <a:srgbClr val="000000">
                    <a:alpha val="43137"/>
                  </a:srgbClr>
                </a:outerShdw>
              </a:effectLst>
              <a:latin typeface="Ink Free" panose="03080402000500000000" pitchFamily="66" charset="0"/>
            </a:rPr>
            <a:t>Promote the Learning Process</a:t>
          </a:r>
        </a:p>
      </dsp:txBody>
      <dsp:txXfrm>
        <a:off x="172073" y="172073"/>
        <a:ext cx="4682391" cy="3180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DA586-B78A-4212-82F6-02882E8B4D11}">
      <dsp:nvSpPr>
        <dsp:cNvPr id="0" name=""/>
        <dsp:cNvSpPr/>
      </dsp:nvSpPr>
      <dsp:spPr>
        <a:xfrm>
          <a:off x="5667" y="0"/>
          <a:ext cx="4955559" cy="1664780"/>
        </a:xfrm>
        <a:prstGeom prst="homePlat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4696" tIns="117348" rIns="58674" bIns="117348" numCol="1" spcCol="1270" anchor="ctr" anchorCtr="0">
          <a:noAutofit/>
        </a:bodyPr>
        <a:lstStyle/>
        <a:p>
          <a:pPr marL="0" lvl="0" indent="0" algn="ctr" defTabSz="1955800">
            <a:lnSpc>
              <a:spcPct val="90000"/>
            </a:lnSpc>
            <a:spcBef>
              <a:spcPct val="0"/>
            </a:spcBef>
            <a:spcAft>
              <a:spcPct val="35000"/>
            </a:spcAft>
            <a:buNone/>
          </a:pPr>
          <a:r>
            <a:rPr lang="en-IE" sz="4400" b="1" kern="1200">
              <a:effectLst>
                <a:outerShdw blurRad="38100" dist="38100" dir="2700000" algn="tl">
                  <a:srgbClr val="000000">
                    <a:alpha val="43137"/>
                  </a:srgbClr>
                </a:outerShdw>
              </a:effectLst>
              <a:latin typeface="Ink Free" panose="03080402000500000000" pitchFamily="66" charset="0"/>
            </a:rPr>
            <a:t>Coaching </a:t>
          </a:r>
        </a:p>
      </dsp:txBody>
      <dsp:txXfrm>
        <a:off x="5667" y="0"/>
        <a:ext cx="4539364" cy="1664780"/>
      </dsp:txXfrm>
    </dsp:sp>
    <dsp:sp modelId="{30B51124-5F4A-43B9-BCAC-CF249DC278CE}">
      <dsp:nvSpPr>
        <dsp:cNvPr id="0" name=""/>
        <dsp:cNvSpPr/>
      </dsp:nvSpPr>
      <dsp:spPr>
        <a:xfrm>
          <a:off x="3970114" y="0"/>
          <a:ext cx="4955559" cy="1664780"/>
        </a:xfrm>
        <a:prstGeom prst="chevron">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6022" tIns="117348" rIns="58674" bIns="117348" numCol="1" spcCol="1270" anchor="ctr" anchorCtr="0">
          <a:noAutofit/>
        </a:bodyPr>
        <a:lstStyle/>
        <a:p>
          <a:pPr marL="0" lvl="0" indent="0" algn="ctr" defTabSz="1955800">
            <a:lnSpc>
              <a:spcPct val="90000"/>
            </a:lnSpc>
            <a:spcBef>
              <a:spcPct val="0"/>
            </a:spcBef>
            <a:spcAft>
              <a:spcPct val="35000"/>
            </a:spcAft>
            <a:buNone/>
          </a:pPr>
          <a:r>
            <a:rPr lang="en-IE" sz="4400" b="1" kern="1200" dirty="0">
              <a:effectLst>
                <a:outerShdw blurRad="38100" dist="38100" dir="2700000" algn="tl">
                  <a:srgbClr val="000000">
                    <a:alpha val="43137"/>
                  </a:srgbClr>
                </a:outerShdw>
              </a:effectLst>
              <a:latin typeface="Ink Free" panose="03080402000500000000" pitchFamily="66" charset="0"/>
            </a:rPr>
            <a:t>Mentoring</a:t>
          </a:r>
        </a:p>
      </dsp:txBody>
      <dsp:txXfrm>
        <a:off x="4802504" y="0"/>
        <a:ext cx="3290779" cy="1664780"/>
      </dsp:txXfrm>
    </dsp:sp>
    <dsp:sp modelId="{E58ECEC6-0A90-43A8-B8DA-FAA987D447B0}">
      <dsp:nvSpPr>
        <dsp:cNvPr id="0" name=""/>
        <dsp:cNvSpPr/>
      </dsp:nvSpPr>
      <dsp:spPr>
        <a:xfrm>
          <a:off x="7934561" y="0"/>
          <a:ext cx="4955559" cy="1664780"/>
        </a:xfrm>
        <a:prstGeom prst="chevr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en-IE" sz="4000" b="1" kern="1200">
              <a:effectLst>
                <a:outerShdw blurRad="38100" dist="38100" dir="2700000" algn="tl">
                  <a:srgbClr val="000000">
                    <a:alpha val="43137"/>
                  </a:srgbClr>
                </a:outerShdw>
              </a:effectLst>
              <a:latin typeface="Ink Free" panose="03080402000500000000" pitchFamily="66" charset="0"/>
            </a:rPr>
            <a:t>Peer Observation</a:t>
          </a:r>
        </a:p>
      </dsp:txBody>
      <dsp:txXfrm>
        <a:off x="8766951" y="0"/>
        <a:ext cx="3290779" cy="1664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7EC80-0493-4F2B-B662-E132194C5588}">
      <dsp:nvSpPr>
        <dsp:cNvPr id="0" name=""/>
        <dsp:cNvSpPr/>
      </dsp:nvSpPr>
      <dsp:spPr>
        <a:xfrm rot="16200000">
          <a:off x="1026021" y="-1026021"/>
          <a:ext cx="2712720" cy="4764762"/>
        </a:xfrm>
        <a:prstGeom prst="round1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n-IE" sz="5400" b="1" kern="1200">
              <a:solidFill>
                <a:schemeClr val="bg2">
                  <a:lumMod val="10000"/>
                </a:schemeClr>
              </a:solidFill>
              <a:latin typeface="Ink Free" panose="03080402000500000000" pitchFamily="66" charset="0"/>
            </a:rPr>
            <a:t>Relationships</a:t>
          </a:r>
        </a:p>
      </dsp:txBody>
      <dsp:txXfrm rot="5400000">
        <a:off x="-1" y="1"/>
        <a:ext cx="4764762" cy="2034540"/>
      </dsp:txXfrm>
    </dsp:sp>
    <dsp:sp modelId="{B5CBFD38-1173-4560-AAC5-57515DDA53CA}">
      <dsp:nvSpPr>
        <dsp:cNvPr id="0" name=""/>
        <dsp:cNvSpPr/>
      </dsp:nvSpPr>
      <dsp:spPr>
        <a:xfrm>
          <a:off x="4764762" y="0"/>
          <a:ext cx="4764762" cy="2712720"/>
        </a:xfrm>
        <a:prstGeom prst="round1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n-IE" sz="5400" b="1" kern="1200">
              <a:solidFill>
                <a:schemeClr val="bg2">
                  <a:lumMod val="10000"/>
                </a:schemeClr>
              </a:solidFill>
              <a:latin typeface="Ink Free" panose="03080402000500000000" pitchFamily="66" charset="0"/>
            </a:rPr>
            <a:t>Curriculum</a:t>
          </a:r>
        </a:p>
      </dsp:txBody>
      <dsp:txXfrm>
        <a:off x="4764762" y="0"/>
        <a:ext cx="4764762" cy="2034540"/>
      </dsp:txXfrm>
    </dsp:sp>
    <dsp:sp modelId="{D95CFCEA-AF69-4D63-B408-43F488EA5A60}">
      <dsp:nvSpPr>
        <dsp:cNvPr id="0" name=""/>
        <dsp:cNvSpPr/>
      </dsp:nvSpPr>
      <dsp:spPr>
        <a:xfrm rot="10800000">
          <a:off x="0" y="2712720"/>
          <a:ext cx="4764762" cy="2712720"/>
        </a:xfrm>
        <a:prstGeom prst="round1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n-IE" sz="5400" b="1" kern="1200">
              <a:solidFill>
                <a:schemeClr val="bg2">
                  <a:lumMod val="10000"/>
                </a:schemeClr>
              </a:solidFill>
              <a:latin typeface="Ink Free" panose="03080402000500000000" pitchFamily="66" charset="0"/>
            </a:rPr>
            <a:t>Culture</a:t>
          </a:r>
        </a:p>
      </dsp:txBody>
      <dsp:txXfrm rot="10800000">
        <a:off x="0" y="3390900"/>
        <a:ext cx="4764762" cy="2034540"/>
      </dsp:txXfrm>
    </dsp:sp>
    <dsp:sp modelId="{02663729-BD0B-4C8D-81C4-3E0F01A4E3B3}">
      <dsp:nvSpPr>
        <dsp:cNvPr id="0" name=""/>
        <dsp:cNvSpPr/>
      </dsp:nvSpPr>
      <dsp:spPr>
        <a:xfrm rot="5400000">
          <a:off x="5790783" y="1686699"/>
          <a:ext cx="2712720" cy="4764762"/>
        </a:xfrm>
        <a:prstGeom prst="round1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n-IE" sz="5400" b="1" kern="1200">
              <a:solidFill>
                <a:schemeClr val="bg2">
                  <a:lumMod val="10000"/>
                </a:schemeClr>
              </a:solidFill>
              <a:latin typeface="Ink Free" panose="03080402000500000000" pitchFamily="66" charset="0"/>
            </a:rPr>
            <a:t>Policy and Planning</a:t>
          </a:r>
        </a:p>
      </dsp:txBody>
      <dsp:txXfrm rot="-5400000">
        <a:off x="4764762" y="3390900"/>
        <a:ext cx="4764762" cy="2034540"/>
      </dsp:txXfrm>
    </dsp:sp>
    <dsp:sp modelId="{DEBCAD63-0DDF-47E9-B465-D0BA5365D434}">
      <dsp:nvSpPr>
        <dsp:cNvPr id="0" name=""/>
        <dsp:cNvSpPr/>
      </dsp:nvSpPr>
      <dsp:spPr>
        <a:xfrm>
          <a:off x="2590801" y="2034540"/>
          <a:ext cx="4347921" cy="1356360"/>
        </a:xfrm>
        <a:prstGeom prst="roundRect">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en-IE" sz="7200" b="1" kern="1200">
              <a:solidFill>
                <a:schemeClr val="bg2">
                  <a:lumMod val="10000"/>
                </a:schemeClr>
              </a:solidFill>
              <a:latin typeface="Ink Free" panose="03080402000500000000" pitchFamily="66" charset="0"/>
            </a:rPr>
            <a:t>Wellbeing</a:t>
          </a:r>
          <a:endParaRPr lang="en-IE" sz="5400" b="1" kern="1200">
            <a:solidFill>
              <a:schemeClr val="bg2">
                <a:lumMod val="10000"/>
              </a:schemeClr>
            </a:solidFill>
            <a:latin typeface="Ink Free" panose="03080402000500000000" pitchFamily="66" charset="0"/>
          </a:endParaRPr>
        </a:p>
      </dsp:txBody>
      <dsp:txXfrm>
        <a:off x="2657013" y="2100752"/>
        <a:ext cx="4215497" cy="12239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FB9D9-9A9A-43AA-9835-459D565930E5}">
      <dsp:nvSpPr>
        <dsp:cNvPr id="0" name=""/>
        <dsp:cNvSpPr/>
      </dsp:nvSpPr>
      <dsp:spPr>
        <a:xfrm>
          <a:off x="0" y="0"/>
          <a:ext cx="105460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4A494-FCBC-496A-8AC1-B9D3CE1C2198}">
      <dsp:nvSpPr>
        <dsp:cNvPr id="0" name=""/>
        <dsp:cNvSpPr/>
      </dsp:nvSpPr>
      <dsp:spPr>
        <a:xfrm>
          <a:off x="0" y="0"/>
          <a:ext cx="10546026" cy="7297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b="1" kern="1200" dirty="0">
              <a:solidFill>
                <a:schemeClr val="accent4"/>
              </a:solidFill>
            </a:rPr>
            <a:t>Target Eight</a:t>
          </a:r>
          <a:endParaRPr lang="en-US" sz="6500" kern="1200" dirty="0">
            <a:solidFill>
              <a:schemeClr val="accent4"/>
            </a:solidFill>
          </a:endParaRPr>
        </a:p>
      </dsp:txBody>
      <dsp:txXfrm>
        <a:off x="0" y="0"/>
        <a:ext cx="10546026" cy="7297159"/>
      </dsp:txXfrm>
    </dsp:sp>
    <dsp:sp modelId="{E655A7F6-9EDB-4FF0-AD34-21951DA1E6F7}">
      <dsp:nvSpPr>
        <dsp:cNvPr id="0" name=""/>
        <dsp:cNvSpPr/>
      </dsp:nvSpPr>
      <dsp:spPr>
        <a:xfrm>
          <a:off x="0" y="7297159"/>
          <a:ext cx="105460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FAEB7-B77C-40D3-974F-CFC253028A53}">
      <dsp:nvSpPr>
        <dsp:cNvPr id="0" name=""/>
        <dsp:cNvSpPr/>
      </dsp:nvSpPr>
      <dsp:spPr>
        <a:xfrm>
          <a:off x="0" y="7297159"/>
          <a:ext cx="10546026" cy="7297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b="1" kern="1200" dirty="0">
              <a:solidFill>
                <a:schemeClr val="accent4"/>
              </a:solidFill>
            </a:rPr>
            <a:t>Consistent use of “School Learning  Journal” </a:t>
          </a:r>
          <a:r>
            <a:rPr lang="en-US" sz="6500" kern="1200" dirty="0">
              <a:solidFill>
                <a:schemeClr val="accent4"/>
              </a:solidFill>
            </a:rPr>
            <a:t> </a:t>
          </a:r>
          <a:r>
            <a:rPr lang="en-US" sz="6500" b="1" kern="1200" dirty="0">
              <a:solidFill>
                <a:schemeClr val="accent4"/>
              </a:solidFill>
            </a:rPr>
            <a:t>to support learning.</a:t>
          </a:r>
        </a:p>
      </dsp:txBody>
      <dsp:txXfrm>
        <a:off x="0" y="7297159"/>
        <a:ext cx="10546026" cy="72971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AA689-DEC5-495B-BCCF-768F49CA34E2}">
      <dsp:nvSpPr>
        <dsp:cNvPr id="0" name=""/>
        <dsp:cNvSpPr/>
      </dsp:nvSpPr>
      <dsp:spPr>
        <a:xfrm>
          <a:off x="2229663" y="522380"/>
          <a:ext cx="9169168" cy="9169168"/>
        </a:xfrm>
        <a:prstGeom prst="circularArrow">
          <a:avLst>
            <a:gd name="adj1" fmla="val 5689"/>
            <a:gd name="adj2" fmla="val 340510"/>
            <a:gd name="adj3" fmla="val 12250672"/>
            <a:gd name="adj4" fmla="val 18393455"/>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8887D78-2E54-4384-8AB8-7493F65578DB}">
      <dsp:nvSpPr>
        <dsp:cNvPr id="0" name=""/>
        <dsp:cNvSpPr/>
      </dsp:nvSpPr>
      <dsp:spPr>
        <a:xfrm>
          <a:off x="3476996" y="1138623"/>
          <a:ext cx="6674502" cy="333725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IE" sz="4700" kern="1200" dirty="0"/>
            <a:t>To Increase the use of One Note for Planning and Sharing of Resources</a:t>
          </a:r>
          <a:endParaRPr lang="en-US" sz="4700" kern="1200" dirty="0"/>
        </a:p>
      </dsp:txBody>
      <dsp:txXfrm>
        <a:off x="3639907" y="1301534"/>
        <a:ext cx="6348680" cy="3011429"/>
      </dsp:txXfrm>
    </dsp:sp>
    <dsp:sp modelId="{7BE1E43D-274F-42B3-86E7-87B382101A75}">
      <dsp:nvSpPr>
        <dsp:cNvPr id="0" name=""/>
        <dsp:cNvSpPr/>
      </dsp:nvSpPr>
      <dsp:spPr>
        <a:xfrm>
          <a:off x="6952153" y="7157771"/>
          <a:ext cx="6674502" cy="3337251"/>
        </a:xfrm>
        <a:prstGeom prst="roundRect">
          <a:avLst/>
        </a:prstGeom>
        <a:gradFill rotWithShape="0">
          <a:gsLst>
            <a:gs pos="0">
              <a:schemeClr val="accent2">
                <a:hueOff val="-6299989"/>
                <a:satOff val="-47340"/>
                <a:lumOff val="784"/>
                <a:alphaOff val="0"/>
                <a:satMod val="103000"/>
                <a:lumMod val="102000"/>
                <a:tint val="94000"/>
              </a:schemeClr>
            </a:gs>
            <a:gs pos="50000">
              <a:schemeClr val="accent2">
                <a:hueOff val="-6299989"/>
                <a:satOff val="-47340"/>
                <a:lumOff val="784"/>
                <a:alphaOff val="0"/>
                <a:satMod val="110000"/>
                <a:lumMod val="100000"/>
                <a:shade val="100000"/>
              </a:schemeClr>
            </a:gs>
            <a:gs pos="100000">
              <a:schemeClr val="accent2">
                <a:hueOff val="-6299989"/>
                <a:satOff val="-47340"/>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IE" sz="4700" kern="1200" dirty="0"/>
            <a:t>More Training in Using OneNote- workshops</a:t>
          </a:r>
          <a:endParaRPr lang="en-US" sz="4700" kern="1200" dirty="0"/>
        </a:p>
      </dsp:txBody>
      <dsp:txXfrm>
        <a:off x="7115064" y="7320682"/>
        <a:ext cx="6348680" cy="3011429"/>
      </dsp:txXfrm>
    </dsp:sp>
    <dsp:sp modelId="{815A684E-225E-47E9-8201-67A6B219B3A0}">
      <dsp:nvSpPr>
        <dsp:cNvPr id="0" name=""/>
        <dsp:cNvSpPr/>
      </dsp:nvSpPr>
      <dsp:spPr>
        <a:xfrm>
          <a:off x="1840" y="7157771"/>
          <a:ext cx="6674502" cy="3337251"/>
        </a:xfrm>
        <a:prstGeom prst="roundRect">
          <a:avLst/>
        </a:prstGeom>
        <a:gradFill rotWithShape="0">
          <a:gsLst>
            <a:gs pos="0">
              <a:schemeClr val="accent2">
                <a:hueOff val="-12599979"/>
                <a:satOff val="-94680"/>
                <a:lumOff val="1569"/>
                <a:alphaOff val="0"/>
                <a:satMod val="103000"/>
                <a:lumMod val="102000"/>
                <a:tint val="94000"/>
              </a:schemeClr>
            </a:gs>
            <a:gs pos="50000">
              <a:schemeClr val="accent2">
                <a:hueOff val="-12599979"/>
                <a:satOff val="-94680"/>
                <a:lumOff val="1569"/>
                <a:alphaOff val="0"/>
                <a:satMod val="110000"/>
                <a:lumMod val="100000"/>
                <a:shade val="100000"/>
              </a:schemeClr>
            </a:gs>
            <a:gs pos="100000">
              <a:schemeClr val="accent2">
                <a:hueOff val="-12599979"/>
                <a:satOff val="-94680"/>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IE" sz="4700" kern="1200" dirty="0"/>
            <a:t>Departments using OneNote to share experience with other Departments</a:t>
          </a:r>
          <a:endParaRPr lang="en-US" sz="4700" kern="1200" dirty="0"/>
        </a:p>
      </dsp:txBody>
      <dsp:txXfrm>
        <a:off x="164751" y="7320682"/>
        <a:ext cx="6348680" cy="30114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86D5B12D-99C6-405B-9C98-567625AB5FC3}" type="datetimeFigureOut">
              <a:rPr lang="en-IE" smtClean="0"/>
              <a:t>27/11/2023</a:t>
            </a:fld>
            <a:endParaRPr lang="en-IE"/>
          </a:p>
        </p:txBody>
      </p:sp>
      <p:sp>
        <p:nvSpPr>
          <p:cNvPr id="4" name="Slide Image Placeholder 3"/>
          <p:cNvSpPr>
            <a:spLocks noGrp="1" noRot="1" noChangeAspect="1"/>
          </p:cNvSpPr>
          <p:nvPr>
            <p:ph type="sldImg" idx="2"/>
          </p:nvPr>
        </p:nvSpPr>
        <p:spPr>
          <a:xfrm>
            <a:off x="908050" y="1252538"/>
            <a:ext cx="5073650" cy="3382962"/>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2825"/>
            <a:ext cx="5511800" cy="3946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20238"/>
            <a:ext cx="2986088"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20238"/>
            <a:ext cx="2986088" cy="501650"/>
          </a:xfrm>
          <a:prstGeom prst="rect">
            <a:avLst/>
          </a:prstGeom>
        </p:spPr>
        <p:txBody>
          <a:bodyPr vert="horz" lIns="91440" tIns="45720" rIns="91440" bIns="45720" rtlCol="0" anchor="b"/>
          <a:lstStyle>
            <a:lvl1pPr algn="r">
              <a:defRPr sz="1200"/>
            </a:lvl1pPr>
          </a:lstStyle>
          <a:p>
            <a:fld id="{563D0A05-4BF1-4CD9-A107-640CAD881D83}" type="slidenum">
              <a:rPr lang="en-IE" smtClean="0"/>
              <a:t>‹#›</a:t>
            </a:fld>
            <a:endParaRPr lang="en-IE"/>
          </a:p>
        </p:txBody>
      </p:sp>
    </p:spTree>
    <p:extLst>
      <p:ext uri="{BB962C8B-B14F-4D97-AF65-F5344CB8AC3E}">
        <p14:creationId xmlns:p14="http://schemas.microsoft.com/office/powerpoint/2010/main" val="406583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3D0A05-4BF1-4CD9-A107-640CAD881D83}" type="slidenum">
              <a:rPr lang="en-IE" smtClean="0"/>
              <a:t>1</a:t>
            </a:fld>
            <a:endParaRPr lang="en-IE"/>
          </a:p>
        </p:txBody>
      </p:sp>
    </p:spTree>
    <p:extLst>
      <p:ext uri="{BB962C8B-B14F-4D97-AF65-F5344CB8AC3E}">
        <p14:creationId xmlns:p14="http://schemas.microsoft.com/office/powerpoint/2010/main" val="130500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3D0A05-4BF1-4CD9-A107-640CAD881D83}" type="slidenum">
              <a:rPr lang="en-IE" smtClean="0"/>
              <a:t>14</a:t>
            </a:fld>
            <a:endParaRPr lang="en-IE"/>
          </a:p>
        </p:txBody>
      </p:sp>
    </p:spTree>
    <p:extLst>
      <p:ext uri="{BB962C8B-B14F-4D97-AF65-F5344CB8AC3E}">
        <p14:creationId xmlns:p14="http://schemas.microsoft.com/office/powerpoint/2010/main" val="74407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3D0A05-4BF1-4CD9-A107-640CAD881D83}" type="slidenum">
              <a:rPr lang="en-IE" smtClean="0"/>
              <a:t>18</a:t>
            </a:fld>
            <a:endParaRPr lang="en-IE"/>
          </a:p>
        </p:txBody>
      </p:sp>
    </p:spTree>
    <p:extLst>
      <p:ext uri="{BB962C8B-B14F-4D97-AF65-F5344CB8AC3E}">
        <p14:creationId xmlns:p14="http://schemas.microsoft.com/office/powerpoint/2010/main" val="117856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3D0A05-4BF1-4CD9-A107-640CAD881D83}" type="slidenum">
              <a:rPr lang="en-IE" smtClean="0"/>
              <a:t>20</a:t>
            </a:fld>
            <a:endParaRPr lang="en-IE"/>
          </a:p>
        </p:txBody>
      </p:sp>
    </p:spTree>
    <p:extLst>
      <p:ext uri="{BB962C8B-B14F-4D97-AF65-F5344CB8AC3E}">
        <p14:creationId xmlns:p14="http://schemas.microsoft.com/office/powerpoint/2010/main" val="251322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3D0A05-4BF1-4CD9-A107-640CAD881D83}" type="slidenum">
              <a:rPr lang="en-IE" smtClean="0"/>
              <a:t>21</a:t>
            </a:fld>
            <a:endParaRPr lang="en-IE"/>
          </a:p>
        </p:txBody>
      </p:sp>
    </p:spTree>
    <p:extLst>
      <p:ext uri="{BB962C8B-B14F-4D97-AF65-F5344CB8AC3E}">
        <p14:creationId xmlns:p14="http://schemas.microsoft.com/office/powerpoint/2010/main" val="425805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3D0A05-4BF1-4CD9-A107-640CAD881D83}" type="slidenum">
              <a:rPr lang="en-IE" smtClean="0"/>
              <a:t>25</a:t>
            </a:fld>
            <a:endParaRPr lang="en-IE"/>
          </a:p>
        </p:txBody>
      </p:sp>
    </p:spTree>
    <p:extLst>
      <p:ext uri="{BB962C8B-B14F-4D97-AF65-F5344CB8AC3E}">
        <p14:creationId xmlns:p14="http://schemas.microsoft.com/office/powerpoint/2010/main" val="125897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5658" y="3499590"/>
            <a:ext cx="27264122" cy="7444669"/>
          </a:xfrm>
        </p:spPr>
        <p:txBody>
          <a:bodyPr anchor="b"/>
          <a:lstStyle>
            <a:lvl1pPr algn="ctr">
              <a:defRPr sz="18709"/>
            </a:lvl1pPr>
          </a:lstStyle>
          <a:p>
            <a:r>
              <a:rPr lang="en-US"/>
              <a:t>Click to edit Master title style</a:t>
            </a:r>
          </a:p>
        </p:txBody>
      </p:sp>
      <p:sp>
        <p:nvSpPr>
          <p:cNvPr id="3" name="Subtitle 2"/>
          <p:cNvSpPr>
            <a:spLocks noGrp="1"/>
          </p:cNvSpPr>
          <p:nvPr>
            <p:ph type="subTitle" idx="1"/>
          </p:nvPr>
        </p:nvSpPr>
        <p:spPr>
          <a:xfrm>
            <a:off x="4009430" y="11231355"/>
            <a:ext cx="24056579"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US"/>
              <a:t>Click to edit Master subtitle style</a:t>
            </a:r>
          </a:p>
        </p:txBody>
      </p:sp>
      <p:sp>
        <p:nvSpPr>
          <p:cNvPr id="4" name="Date Placeholder 3"/>
          <p:cNvSpPr>
            <a:spLocks noGrp="1"/>
          </p:cNvSpPr>
          <p:nvPr>
            <p:ph type="dt" sz="half" idx="10"/>
          </p:nvPr>
        </p:nvSpPr>
        <p:spPr/>
        <p:txBody>
          <a:bodyPr/>
          <a:lstStyle/>
          <a:p>
            <a:fld id="{DF051AAD-54E9-48B8-9B8D-3E89F8C5E858}" type="datetimeFigureOut">
              <a:rPr lang="en-IE" smtClean="0"/>
              <a:t>27/11/2023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3EAE460-01FA-4CF7-955D-D2A708FBA6BF}" type="slidenum">
              <a:rPr lang="en-IE" smtClean="0"/>
              <a:t>‹#›</a:t>
            </a:fld>
            <a:endParaRPr lang="en-IE"/>
          </a:p>
        </p:txBody>
      </p:sp>
    </p:spTree>
    <p:extLst>
      <p:ext uri="{BB962C8B-B14F-4D97-AF65-F5344CB8AC3E}">
        <p14:creationId xmlns:p14="http://schemas.microsoft.com/office/powerpoint/2010/main" val="22558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51AAD-54E9-48B8-9B8D-3E89F8C5E858}" type="datetimeFigureOut">
              <a:rPr lang="en-IE" smtClean="0"/>
              <a:t>27/11/2023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3EAE460-01FA-4CF7-955D-D2A708FBA6BF}" type="slidenum">
              <a:rPr lang="en-IE" smtClean="0"/>
              <a:t>‹#›</a:t>
            </a:fld>
            <a:endParaRPr lang="en-IE"/>
          </a:p>
        </p:txBody>
      </p:sp>
    </p:spTree>
    <p:extLst>
      <p:ext uri="{BB962C8B-B14F-4D97-AF65-F5344CB8AC3E}">
        <p14:creationId xmlns:p14="http://schemas.microsoft.com/office/powerpoint/2010/main" val="402120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953987" y="1138480"/>
            <a:ext cx="6916266" cy="181216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05188" y="1138480"/>
            <a:ext cx="20347856" cy="18121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51AAD-54E9-48B8-9B8D-3E89F8C5E858}" type="datetimeFigureOut">
              <a:rPr lang="en-IE" smtClean="0"/>
              <a:t>27/11/2023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3EAE460-01FA-4CF7-955D-D2A708FBA6BF}" type="slidenum">
              <a:rPr lang="en-IE" smtClean="0"/>
              <a:t>‹#›</a:t>
            </a:fld>
            <a:endParaRPr lang="en-IE"/>
          </a:p>
        </p:txBody>
      </p:sp>
    </p:spTree>
    <p:extLst>
      <p:ext uri="{BB962C8B-B14F-4D97-AF65-F5344CB8AC3E}">
        <p14:creationId xmlns:p14="http://schemas.microsoft.com/office/powerpoint/2010/main" val="45147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68AAEA-5C81-418D-8E88-05078F3A518D}" type="datetimeFigureOut">
              <a:rPr lang="en-IE" smtClean="0"/>
              <a:t>27/11/2023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CA3C83-82BC-46A2-8C7C-1159818417EA}" type="slidenum">
              <a:rPr lang="en-IE" smtClean="0"/>
              <a:t>‹#›</a:t>
            </a:fld>
            <a:endParaRPr lang="en-IE"/>
          </a:p>
        </p:txBody>
      </p:sp>
    </p:spTree>
    <p:extLst>
      <p:ext uri="{BB962C8B-B14F-4D97-AF65-F5344CB8AC3E}">
        <p14:creationId xmlns:p14="http://schemas.microsoft.com/office/powerpoint/2010/main" val="2365881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8AAEA-5C81-418D-8E88-05078F3A518D}" type="datetimeFigureOut">
              <a:rPr lang="en-IE" smtClean="0"/>
              <a:t>27/11/2023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ECA3C83-82BC-46A2-8C7C-1159818417EA}" type="slidenum">
              <a:rPr lang="en-IE" smtClean="0"/>
              <a:t>‹#›</a:t>
            </a:fld>
            <a:endParaRPr lang="en-IE"/>
          </a:p>
        </p:txBody>
      </p:sp>
    </p:spTree>
    <p:extLst>
      <p:ext uri="{BB962C8B-B14F-4D97-AF65-F5344CB8AC3E}">
        <p14:creationId xmlns:p14="http://schemas.microsoft.com/office/powerpoint/2010/main" val="306530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51AAD-54E9-48B8-9B8D-3E89F8C5E858}" type="datetimeFigureOut">
              <a:rPr lang="en-IE" smtClean="0"/>
              <a:t>27/11/2023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3EAE460-01FA-4CF7-955D-D2A708FBA6BF}" type="slidenum">
              <a:rPr lang="en-IE" smtClean="0"/>
              <a:t>‹#›</a:t>
            </a:fld>
            <a:endParaRPr lang="en-IE"/>
          </a:p>
        </p:txBody>
      </p:sp>
    </p:spTree>
    <p:extLst>
      <p:ext uri="{BB962C8B-B14F-4D97-AF65-F5344CB8AC3E}">
        <p14:creationId xmlns:p14="http://schemas.microsoft.com/office/powerpoint/2010/main" val="58860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8482" y="5331063"/>
            <a:ext cx="27665065" cy="8894992"/>
          </a:xfrm>
        </p:spPr>
        <p:txBody>
          <a:bodyPr anchor="b"/>
          <a:lstStyle>
            <a:lvl1pPr>
              <a:defRPr sz="18709"/>
            </a:lvl1pPr>
          </a:lstStyle>
          <a:p>
            <a:r>
              <a:rPr lang="en-US"/>
              <a:t>Click to edit Master title style</a:t>
            </a:r>
          </a:p>
        </p:txBody>
      </p:sp>
      <p:sp>
        <p:nvSpPr>
          <p:cNvPr id="3" name="Text Placeholder 2"/>
          <p:cNvSpPr>
            <a:spLocks noGrp="1"/>
          </p:cNvSpPr>
          <p:nvPr>
            <p:ph type="body" idx="1"/>
          </p:nvPr>
        </p:nvSpPr>
        <p:spPr>
          <a:xfrm>
            <a:off x="2188482" y="14310205"/>
            <a:ext cx="27665065"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51AAD-54E9-48B8-9B8D-3E89F8C5E858}" type="datetimeFigureOut">
              <a:rPr lang="en-IE" smtClean="0"/>
              <a:t>27/11/2023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3EAE460-01FA-4CF7-955D-D2A708FBA6BF}" type="slidenum">
              <a:rPr lang="en-IE" smtClean="0"/>
              <a:t>‹#›</a:t>
            </a:fld>
            <a:endParaRPr lang="en-IE"/>
          </a:p>
        </p:txBody>
      </p:sp>
    </p:spTree>
    <p:extLst>
      <p:ext uri="{BB962C8B-B14F-4D97-AF65-F5344CB8AC3E}">
        <p14:creationId xmlns:p14="http://schemas.microsoft.com/office/powerpoint/2010/main" val="406661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5186" y="5692400"/>
            <a:ext cx="13632061"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238191" y="5692400"/>
            <a:ext cx="13632061"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051AAD-54E9-48B8-9B8D-3E89F8C5E858}" type="datetimeFigureOut">
              <a:rPr lang="en-IE" smtClean="0"/>
              <a:t>27/11/2023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3EAE460-01FA-4CF7-955D-D2A708FBA6BF}" type="slidenum">
              <a:rPr lang="en-IE" smtClean="0"/>
              <a:t>‹#›</a:t>
            </a:fld>
            <a:endParaRPr lang="en-IE"/>
          </a:p>
        </p:txBody>
      </p:sp>
    </p:spTree>
    <p:extLst>
      <p:ext uri="{BB962C8B-B14F-4D97-AF65-F5344CB8AC3E}">
        <p14:creationId xmlns:p14="http://schemas.microsoft.com/office/powerpoint/2010/main" val="339999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9364" y="1138485"/>
            <a:ext cx="27665065" cy="4133179"/>
          </a:xfrm>
        </p:spPr>
        <p:txBody>
          <a:bodyPr/>
          <a:lstStyle/>
          <a:p>
            <a:r>
              <a:rPr lang="en-US"/>
              <a:t>Click to edit Master title style</a:t>
            </a:r>
          </a:p>
        </p:txBody>
      </p:sp>
      <p:sp>
        <p:nvSpPr>
          <p:cNvPr id="3" name="Text Placeholder 2"/>
          <p:cNvSpPr>
            <a:spLocks noGrp="1"/>
          </p:cNvSpPr>
          <p:nvPr>
            <p:ph type="body" idx="1"/>
          </p:nvPr>
        </p:nvSpPr>
        <p:spPr>
          <a:xfrm>
            <a:off x="2209367" y="5241960"/>
            <a:ext cx="1356941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4" name="Content Placeholder 3"/>
          <p:cNvSpPr>
            <a:spLocks noGrp="1"/>
          </p:cNvSpPr>
          <p:nvPr>
            <p:ph sz="half" idx="2"/>
          </p:nvPr>
        </p:nvSpPr>
        <p:spPr>
          <a:xfrm>
            <a:off x="2209367" y="7810963"/>
            <a:ext cx="13569412"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238192" y="5241960"/>
            <a:ext cx="1363623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6" name="Content Placeholder 5"/>
          <p:cNvSpPr>
            <a:spLocks noGrp="1"/>
          </p:cNvSpPr>
          <p:nvPr>
            <p:ph sz="quarter" idx="4"/>
          </p:nvPr>
        </p:nvSpPr>
        <p:spPr>
          <a:xfrm>
            <a:off x="16238192" y="7810963"/>
            <a:ext cx="13636239"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051AAD-54E9-48B8-9B8D-3E89F8C5E858}" type="datetimeFigureOut">
              <a:rPr lang="en-IE" smtClean="0"/>
              <a:t>27/11/2023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3EAE460-01FA-4CF7-955D-D2A708FBA6BF}" type="slidenum">
              <a:rPr lang="en-IE" smtClean="0"/>
              <a:t>‹#›</a:t>
            </a:fld>
            <a:endParaRPr lang="en-IE"/>
          </a:p>
        </p:txBody>
      </p:sp>
    </p:spTree>
    <p:extLst>
      <p:ext uri="{BB962C8B-B14F-4D97-AF65-F5344CB8AC3E}">
        <p14:creationId xmlns:p14="http://schemas.microsoft.com/office/powerpoint/2010/main" val="216870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051AAD-54E9-48B8-9B8D-3E89F8C5E858}" type="datetimeFigureOut">
              <a:rPr lang="en-IE" smtClean="0"/>
              <a:t>27/11/2023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3EAE460-01FA-4CF7-955D-D2A708FBA6BF}" type="slidenum">
              <a:rPr lang="en-IE" smtClean="0"/>
              <a:t>‹#›</a:t>
            </a:fld>
            <a:endParaRPr lang="en-IE"/>
          </a:p>
        </p:txBody>
      </p:sp>
    </p:spTree>
    <p:extLst>
      <p:ext uri="{BB962C8B-B14F-4D97-AF65-F5344CB8AC3E}">
        <p14:creationId xmlns:p14="http://schemas.microsoft.com/office/powerpoint/2010/main" val="307911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51AAD-54E9-48B8-9B8D-3E89F8C5E858}" type="datetimeFigureOut">
              <a:rPr lang="en-IE" smtClean="0"/>
              <a:t>27/11/2023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3EAE460-01FA-4CF7-955D-D2A708FBA6BF}" type="slidenum">
              <a:rPr lang="en-IE" smtClean="0"/>
              <a:t>‹#›</a:t>
            </a:fld>
            <a:endParaRPr lang="en-IE"/>
          </a:p>
        </p:txBody>
      </p:sp>
    </p:spTree>
    <p:extLst>
      <p:ext uri="{BB962C8B-B14F-4D97-AF65-F5344CB8AC3E}">
        <p14:creationId xmlns:p14="http://schemas.microsoft.com/office/powerpoint/2010/main" val="66693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364" y="1425575"/>
            <a:ext cx="10345164" cy="4989513"/>
          </a:xfrm>
        </p:spPr>
        <p:txBody>
          <a:bodyPr anchor="b"/>
          <a:lstStyle>
            <a:lvl1pPr>
              <a:defRPr sz="9978"/>
            </a:lvl1pPr>
          </a:lstStyle>
          <a:p>
            <a:r>
              <a:rPr lang="en-US"/>
              <a:t>Click to edit Master title style</a:t>
            </a:r>
          </a:p>
        </p:txBody>
      </p:sp>
      <p:sp>
        <p:nvSpPr>
          <p:cNvPr id="3" name="Content Placeholder 2"/>
          <p:cNvSpPr>
            <a:spLocks noGrp="1"/>
          </p:cNvSpPr>
          <p:nvPr>
            <p:ph idx="1"/>
          </p:nvPr>
        </p:nvSpPr>
        <p:spPr>
          <a:xfrm>
            <a:off x="13636239" y="3078850"/>
            <a:ext cx="16238190"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09364" y="6415088"/>
            <a:ext cx="1034516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DF051AAD-54E9-48B8-9B8D-3E89F8C5E858}" type="datetimeFigureOut">
              <a:rPr lang="en-IE" smtClean="0"/>
              <a:t>27/11/2023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3EAE460-01FA-4CF7-955D-D2A708FBA6BF}" type="slidenum">
              <a:rPr lang="en-IE" smtClean="0"/>
              <a:t>‹#›</a:t>
            </a:fld>
            <a:endParaRPr lang="en-IE"/>
          </a:p>
        </p:txBody>
      </p:sp>
    </p:spTree>
    <p:extLst>
      <p:ext uri="{BB962C8B-B14F-4D97-AF65-F5344CB8AC3E}">
        <p14:creationId xmlns:p14="http://schemas.microsoft.com/office/powerpoint/2010/main" val="321208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364" y="1425575"/>
            <a:ext cx="10345164" cy="4989513"/>
          </a:xfrm>
        </p:spPr>
        <p:txBody>
          <a:bodyPr anchor="b"/>
          <a:lstStyle>
            <a:lvl1pPr>
              <a:defRPr sz="9978"/>
            </a:lvl1pPr>
          </a:lstStyle>
          <a:p>
            <a:r>
              <a:rPr lang="en-US"/>
              <a:t>Click to edit Master title style</a:t>
            </a:r>
          </a:p>
        </p:txBody>
      </p:sp>
      <p:sp>
        <p:nvSpPr>
          <p:cNvPr id="3" name="Picture Placeholder 2"/>
          <p:cNvSpPr>
            <a:spLocks noGrp="1" noChangeAspect="1"/>
          </p:cNvSpPr>
          <p:nvPr>
            <p:ph type="pic" idx="1"/>
          </p:nvPr>
        </p:nvSpPr>
        <p:spPr>
          <a:xfrm>
            <a:off x="13636239" y="3078850"/>
            <a:ext cx="16238190"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US"/>
              <a:t>Click icon to add picture</a:t>
            </a:r>
          </a:p>
        </p:txBody>
      </p:sp>
      <p:sp>
        <p:nvSpPr>
          <p:cNvPr id="4" name="Text Placeholder 3"/>
          <p:cNvSpPr>
            <a:spLocks noGrp="1"/>
          </p:cNvSpPr>
          <p:nvPr>
            <p:ph type="body" sz="half" idx="2"/>
          </p:nvPr>
        </p:nvSpPr>
        <p:spPr>
          <a:xfrm>
            <a:off x="2209364" y="6415088"/>
            <a:ext cx="1034516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DF051AAD-54E9-48B8-9B8D-3E89F8C5E858}" type="datetimeFigureOut">
              <a:rPr lang="en-IE" smtClean="0"/>
              <a:t>27/11/2023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3EAE460-01FA-4CF7-955D-D2A708FBA6BF}" type="slidenum">
              <a:rPr lang="en-IE" smtClean="0"/>
              <a:t>‹#›</a:t>
            </a:fld>
            <a:endParaRPr lang="en-IE"/>
          </a:p>
        </p:txBody>
      </p:sp>
    </p:spTree>
    <p:extLst>
      <p:ext uri="{BB962C8B-B14F-4D97-AF65-F5344CB8AC3E}">
        <p14:creationId xmlns:p14="http://schemas.microsoft.com/office/powerpoint/2010/main" val="143259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5187" y="1138485"/>
            <a:ext cx="27665065" cy="413317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05187" y="5692400"/>
            <a:ext cx="27665065" cy="13567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05186" y="19819457"/>
            <a:ext cx="7216974"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DF051AAD-54E9-48B8-9B8D-3E89F8C5E858}" type="datetimeFigureOut">
              <a:rPr lang="en-IE" smtClean="0"/>
              <a:t>27/11/2023</a:t>
            </a:fld>
            <a:endParaRPr lang="en-IE"/>
          </a:p>
        </p:txBody>
      </p:sp>
      <p:sp>
        <p:nvSpPr>
          <p:cNvPr id="5" name="Footer Placeholder 4"/>
          <p:cNvSpPr>
            <a:spLocks noGrp="1"/>
          </p:cNvSpPr>
          <p:nvPr>
            <p:ph type="ftr" sz="quarter" idx="3"/>
          </p:nvPr>
        </p:nvSpPr>
        <p:spPr>
          <a:xfrm>
            <a:off x="10624989" y="19819457"/>
            <a:ext cx="10825460"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22653278" y="19819457"/>
            <a:ext cx="7216974"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23EAE460-01FA-4CF7-955D-D2A708FBA6BF}" type="slidenum">
              <a:rPr lang="en-IE" smtClean="0"/>
              <a:t>‹#›</a:t>
            </a:fld>
            <a:endParaRPr lang="en-IE"/>
          </a:p>
        </p:txBody>
      </p:sp>
    </p:spTree>
    <p:extLst>
      <p:ext uri="{BB962C8B-B14F-4D97-AF65-F5344CB8AC3E}">
        <p14:creationId xmlns:p14="http://schemas.microsoft.com/office/powerpoint/2010/main" val="12005282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5187" y="1138482"/>
            <a:ext cx="27665065"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5187" y="5692400"/>
            <a:ext cx="27665065" cy="13567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05186" y="19819454"/>
            <a:ext cx="7216974" cy="1138480"/>
          </a:xfrm>
          <a:prstGeom prst="rect">
            <a:avLst/>
          </a:prstGeom>
        </p:spPr>
        <p:txBody>
          <a:bodyPr vert="horz" lIns="91440" tIns="45720" rIns="91440" bIns="45720" rtlCol="0" anchor="ctr"/>
          <a:lstStyle>
            <a:lvl1pPr algn="l">
              <a:defRPr sz="3157">
                <a:solidFill>
                  <a:schemeClr val="tx1">
                    <a:tint val="75000"/>
                  </a:schemeClr>
                </a:solidFill>
              </a:defRPr>
            </a:lvl1pPr>
          </a:lstStyle>
          <a:p>
            <a:fld id="{4368AAEA-5C81-418D-8E88-05078F3A518D}" type="datetimeFigureOut">
              <a:rPr lang="en-IE" smtClean="0"/>
              <a:t>27/11/2023</a:t>
            </a:fld>
            <a:endParaRPr lang="en-IE"/>
          </a:p>
        </p:txBody>
      </p:sp>
      <p:sp>
        <p:nvSpPr>
          <p:cNvPr id="5" name="Footer Placeholder 4"/>
          <p:cNvSpPr>
            <a:spLocks noGrp="1"/>
          </p:cNvSpPr>
          <p:nvPr>
            <p:ph type="ftr" sz="quarter" idx="3"/>
          </p:nvPr>
        </p:nvSpPr>
        <p:spPr>
          <a:xfrm>
            <a:off x="10624989" y="19819454"/>
            <a:ext cx="10825460" cy="1138480"/>
          </a:xfrm>
          <a:prstGeom prst="rect">
            <a:avLst/>
          </a:prstGeom>
        </p:spPr>
        <p:txBody>
          <a:bodyPr vert="horz" lIns="91440" tIns="45720" rIns="91440" bIns="45720" rtlCol="0" anchor="ctr"/>
          <a:lstStyle>
            <a:lvl1pPr algn="ctr">
              <a:defRPr sz="3157">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22653278" y="19819454"/>
            <a:ext cx="7216974" cy="1138480"/>
          </a:xfrm>
          <a:prstGeom prst="rect">
            <a:avLst/>
          </a:prstGeom>
        </p:spPr>
        <p:txBody>
          <a:bodyPr vert="horz" lIns="91440" tIns="45720" rIns="91440" bIns="45720" rtlCol="0" anchor="ctr"/>
          <a:lstStyle>
            <a:lvl1pPr algn="r">
              <a:defRPr sz="3157">
                <a:solidFill>
                  <a:schemeClr val="tx1">
                    <a:tint val="75000"/>
                  </a:schemeClr>
                </a:solidFill>
              </a:defRPr>
            </a:lvl1pPr>
          </a:lstStyle>
          <a:p>
            <a:fld id="{CECA3C83-82BC-46A2-8C7C-1159818417EA}" type="slidenum">
              <a:rPr lang="en-IE" smtClean="0"/>
              <a:t>‹#›</a:t>
            </a:fld>
            <a:endParaRPr lang="en-IE"/>
          </a:p>
        </p:txBody>
      </p:sp>
    </p:spTree>
    <p:extLst>
      <p:ext uri="{BB962C8B-B14F-4D97-AF65-F5344CB8AC3E}">
        <p14:creationId xmlns:p14="http://schemas.microsoft.com/office/powerpoint/2010/main" val="672212457"/>
      </p:ext>
    </p:extLst>
  </p:cSld>
  <p:clrMap bg1="lt1" tx1="dk1" bg2="lt2" tx2="dk2" accent1="accent1" accent2="accent2" accent3="accent3" accent4="accent4" accent5="accent5" accent6="accent6" hlink="hlink" folHlink="folHlink"/>
  <p:sldLayoutIdLst>
    <p:sldLayoutId id="2147483686"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creativecommons.org/licenses/by-nc/3.0/" TargetMode="External"/><Relationship Id="rId5" Type="http://schemas.openxmlformats.org/officeDocument/2006/relationships/hyperlink" Target="https://shaelynnfarnsworth.com/2017/10/08/instructional-coaches-a-benefit-to-schools/"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0.jpe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microsoft.com/office/2007/relationships/hdphoto" Target="../media/hdphoto2.wdp"/><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microsoft.com/office/2007/relationships/hdphoto" Target="../media/hdphoto3.wdp"/><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6.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image" Target="../media/image7.png"/><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7" cy="21383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4951" y="1496853"/>
            <a:ext cx="29565535" cy="183899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extBox 4">
            <a:extLst>
              <a:ext uri="{FF2B5EF4-FFF2-40B4-BE49-F238E27FC236}">
                <a16:creationId xmlns:a16="http://schemas.microsoft.com/office/drawing/2014/main" id="{AF7E93FE-1DB9-9ED5-5714-FF1A354C3166}"/>
              </a:ext>
            </a:extLst>
          </p:cNvPr>
          <p:cNvGraphicFramePr/>
          <p:nvPr>
            <p:extLst>
              <p:ext uri="{D42A27DB-BD31-4B8C-83A1-F6EECF244321}">
                <p14:modId xmlns:p14="http://schemas.microsoft.com/office/powerpoint/2010/main" val="2767496804"/>
              </p:ext>
            </p:extLst>
          </p:nvPr>
        </p:nvGraphicFramePr>
        <p:xfrm>
          <a:off x="3129992" y="5402323"/>
          <a:ext cx="25815452" cy="10578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18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SMART Goals for your marketing - Iqbal Riaz | Tealfeed">
            <a:extLst>
              <a:ext uri="{FF2B5EF4-FFF2-40B4-BE49-F238E27FC236}">
                <a16:creationId xmlns:a16="http://schemas.microsoft.com/office/drawing/2014/main" id="{A7BDAAD9-6A75-10F4-7FBD-F3613C3F15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9" r="-1046"/>
          <a:stretch/>
        </p:blipFill>
        <p:spPr bwMode="auto">
          <a:xfrm>
            <a:off x="1825430" y="4129548"/>
            <a:ext cx="29411654" cy="1238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6400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7" cy="21383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377" cy="21382196"/>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87325" y="2125353"/>
            <a:ext cx="4110105" cy="3657395"/>
            <a:chOff x="7493121" y="1000124"/>
            <a:chExt cx="1562267" cy="1172973"/>
          </a:xfrm>
        </p:grpSpPr>
        <p:sp>
          <p:nvSpPr>
            <p:cNvPr id="12"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19F3D7A6-EBBF-8F97-124A-7A7804FBB06C}"/>
              </a:ext>
            </a:extLst>
          </p:cNvPr>
          <p:cNvSpPr/>
          <p:nvPr/>
        </p:nvSpPr>
        <p:spPr>
          <a:xfrm>
            <a:off x="1419122" y="3959952"/>
            <a:ext cx="15377628" cy="13463723"/>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0700" b="0" kern="1200" cap="none" spc="0" dirty="0">
                <a:ln w="0"/>
                <a:solidFill>
                  <a:schemeClr val="bg1"/>
                </a:solidFill>
                <a:effectLst>
                  <a:outerShdw blurRad="38100" dist="19050" dir="2700000" algn="tl" rotWithShape="0">
                    <a:schemeClr val="dk1">
                      <a:alpha val="40000"/>
                    </a:schemeClr>
                  </a:outerShdw>
                </a:effectLst>
                <a:latin typeface="+mj-lt"/>
                <a:ea typeface="+mj-ea"/>
                <a:cs typeface="+mj-cs"/>
              </a:rPr>
              <a:t>PHASE </a:t>
            </a:r>
            <a:r>
              <a:rPr lang="en-US" sz="20700" kern="1200" dirty="0">
                <a:ln w="0"/>
                <a:solidFill>
                  <a:schemeClr val="bg1"/>
                </a:solidFill>
                <a:effectLst>
                  <a:outerShdw blurRad="38100" dist="19050" dir="2700000" algn="tl" rotWithShape="0">
                    <a:schemeClr val="dk1">
                      <a:alpha val="40000"/>
                    </a:schemeClr>
                  </a:outerShdw>
                </a:effectLst>
                <a:latin typeface="+mj-lt"/>
                <a:ea typeface="+mj-ea"/>
                <a:cs typeface="+mj-cs"/>
              </a:rPr>
              <a:t>O</a:t>
            </a:r>
            <a:r>
              <a:rPr lang="en-US" sz="20700" b="0" kern="1200" cap="none" spc="0" dirty="0">
                <a:ln w="0"/>
                <a:solidFill>
                  <a:schemeClr val="bg1"/>
                </a:solidFill>
                <a:effectLst>
                  <a:outerShdw blurRad="38100" dist="19050" dir="2700000" algn="tl" rotWithShape="0">
                    <a:schemeClr val="dk1">
                      <a:alpha val="40000"/>
                    </a:schemeClr>
                  </a:outerShdw>
                </a:effectLst>
                <a:latin typeface="+mj-lt"/>
                <a:ea typeface="+mj-ea"/>
                <a:cs typeface="+mj-cs"/>
              </a:rPr>
              <a:t>NE</a:t>
            </a:r>
          </a:p>
        </p:txBody>
      </p:sp>
    </p:spTree>
    <p:extLst>
      <p:ext uri="{BB962C8B-B14F-4D97-AF65-F5344CB8AC3E}">
        <p14:creationId xmlns:p14="http://schemas.microsoft.com/office/powerpoint/2010/main" val="208560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7" cy="21383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350695" cy="21383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8632" y="2125351"/>
            <a:ext cx="2968614" cy="2641635"/>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0BD0D81B-CB20-DA9A-51D8-FCF3026A0CE2}"/>
              </a:ext>
            </a:extLst>
          </p:cNvPr>
          <p:cNvSpPr txBox="1"/>
          <p:nvPr/>
        </p:nvSpPr>
        <p:spPr>
          <a:xfrm>
            <a:off x="14664052" y="3638561"/>
            <a:ext cx="15040591" cy="13344371"/>
          </a:xfrm>
          <a:prstGeom prst="rect">
            <a:avLst/>
          </a:prstGeom>
        </p:spPr>
        <p:txBody>
          <a:bodyPr vert="horz" lIns="91440" tIns="45720" rIns="91440" bIns="45720" rtlCol="0" anchor="ctr">
            <a:normAutofit/>
          </a:bodyPr>
          <a:lstStyle/>
          <a:p>
            <a:pPr indent="-228600" defTabSz="914400">
              <a:lnSpc>
                <a:spcPct val="90000"/>
              </a:lnSpc>
              <a:spcAft>
                <a:spcPts val="800"/>
              </a:spcAft>
              <a:buFont typeface="Arial" panose="020B0604020202020204" pitchFamily="34" charset="0"/>
              <a:buChar char="•"/>
            </a:pPr>
            <a:r>
              <a:rPr lang="en-US" sz="6900" dirty="0">
                <a:effectLst/>
              </a:rPr>
              <a:t>Our School Improvement plan will be centered around the wellbeing – Relationships/ Culture/Curriculum/ Policy and Planning.</a:t>
            </a:r>
          </a:p>
          <a:p>
            <a:pPr indent="-228600" defTabSz="914400">
              <a:lnSpc>
                <a:spcPct val="90000"/>
              </a:lnSpc>
              <a:spcAft>
                <a:spcPts val="800"/>
              </a:spcAft>
              <a:buFont typeface="Arial" panose="020B0604020202020204" pitchFamily="34" charset="0"/>
              <a:buChar char="•"/>
            </a:pPr>
            <a:r>
              <a:rPr lang="en-US" sz="6900" dirty="0"/>
              <a:t>School Values and Ethos</a:t>
            </a:r>
            <a:endParaRPr lang="en-US" sz="6900" dirty="0">
              <a:effectLst/>
            </a:endParaRPr>
          </a:p>
          <a:p>
            <a:pPr indent="-228600" defTabSz="914400">
              <a:lnSpc>
                <a:spcPct val="90000"/>
              </a:lnSpc>
              <a:spcAft>
                <a:spcPts val="800"/>
              </a:spcAft>
              <a:buFont typeface="Arial" panose="020B0604020202020204" pitchFamily="34" charset="0"/>
              <a:buChar char="•"/>
            </a:pPr>
            <a:r>
              <a:rPr lang="en-US" sz="6900" dirty="0">
                <a:effectLst/>
              </a:rPr>
              <a:t>The staff evaluated areas that needed improvement during a school planning day and the following targets were suggested</a:t>
            </a:r>
          </a:p>
        </p:txBody>
      </p:sp>
    </p:spTree>
    <p:extLst>
      <p:ext uri="{BB962C8B-B14F-4D97-AF65-F5344CB8AC3E}">
        <p14:creationId xmlns:p14="http://schemas.microsoft.com/office/powerpoint/2010/main" val="387972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5A92149-7240-BDD3-94A8-1960A8CED1E0}"/>
              </a:ext>
            </a:extLst>
          </p:cNvPr>
          <p:cNvGraphicFramePr>
            <a:graphicFrameLocks noGrp="1"/>
          </p:cNvGraphicFramePr>
          <p:nvPr>
            <p:extLst>
              <p:ext uri="{D42A27DB-BD31-4B8C-83A1-F6EECF244321}">
                <p14:modId xmlns:p14="http://schemas.microsoft.com/office/powerpoint/2010/main" val="2902053257"/>
              </p:ext>
            </p:extLst>
          </p:nvPr>
        </p:nvGraphicFramePr>
        <p:xfrm>
          <a:off x="321272" y="413385"/>
          <a:ext cx="31361452" cy="18531840"/>
        </p:xfrm>
        <a:graphic>
          <a:graphicData uri="http://schemas.openxmlformats.org/drawingml/2006/table">
            <a:tbl>
              <a:tblPr firstRow="1" bandRow="1">
                <a:tableStyleId>{5940675A-B579-460E-94D1-54222C63F5DA}</a:tableStyleId>
              </a:tblPr>
              <a:tblGrid>
                <a:gridCol w="15347096">
                  <a:extLst>
                    <a:ext uri="{9D8B030D-6E8A-4147-A177-3AD203B41FA5}">
                      <a16:colId xmlns:a16="http://schemas.microsoft.com/office/drawing/2014/main" val="1287495692"/>
                    </a:ext>
                  </a:extLst>
                </a:gridCol>
                <a:gridCol w="16014356">
                  <a:extLst>
                    <a:ext uri="{9D8B030D-6E8A-4147-A177-3AD203B41FA5}">
                      <a16:colId xmlns:a16="http://schemas.microsoft.com/office/drawing/2014/main" val="2280176548"/>
                    </a:ext>
                  </a:extLst>
                </a:gridCol>
              </a:tblGrid>
              <a:tr h="9265920">
                <a:tc>
                  <a:txBody>
                    <a:bodyPr/>
                    <a:lstStyle/>
                    <a:p>
                      <a:r>
                        <a:rPr lang="en-IE" sz="4000" dirty="0">
                          <a:solidFill>
                            <a:schemeClr val="bg2">
                              <a:lumMod val="10000"/>
                            </a:schemeClr>
                          </a:solidFill>
                          <a:latin typeface="Ink Free"/>
                        </a:rPr>
                        <a:t>Set 1 target for </a:t>
                      </a:r>
                      <a:r>
                        <a:rPr lang="en-IE" sz="4000" b="1" dirty="0">
                          <a:solidFill>
                            <a:schemeClr val="bg2">
                              <a:lumMod val="10000"/>
                            </a:schemeClr>
                          </a:solidFill>
                          <a:latin typeface="Ink Free"/>
                        </a:rPr>
                        <a:t>positive classroom management</a:t>
                      </a:r>
                    </a:p>
                    <a:p>
                      <a:endParaRPr lang="en-IE" sz="4000" b="1" dirty="0">
                        <a:solidFill>
                          <a:schemeClr val="bg2">
                            <a:lumMod val="10000"/>
                          </a:schemeClr>
                        </a:solidFill>
                        <a:latin typeface="Ink Free"/>
                      </a:endParaRPr>
                    </a:p>
                    <a:p>
                      <a:pPr lvl="0">
                        <a:buNone/>
                      </a:pPr>
                      <a:r>
                        <a:rPr lang="en-IE" sz="4000" b="1" dirty="0">
                          <a:solidFill>
                            <a:schemeClr val="bg2">
                              <a:lumMod val="10000"/>
                            </a:schemeClr>
                          </a:solidFill>
                          <a:latin typeface="Ink Free"/>
                        </a:rPr>
                        <a:t>Actions to achieve this target</a:t>
                      </a:r>
                      <a:endParaRPr lang="en-IE" dirty="0"/>
                    </a:p>
                    <a:p>
                      <a:endParaRPr lang="en-IE" sz="4000" b="1">
                        <a:solidFill>
                          <a:schemeClr val="bg2">
                            <a:lumMod val="10000"/>
                          </a:schemeClr>
                        </a:solidFill>
                        <a:latin typeface="Ink Free" panose="03080402000500000000" pitchFamily="66" charset="0"/>
                      </a:endParaRPr>
                    </a:p>
                    <a:p>
                      <a:endParaRPr lang="en-IE" sz="4000" b="1">
                        <a:solidFill>
                          <a:schemeClr val="bg2">
                            <a:lumMod val="10000"/>
                          </a:schemeClr>
                        </a:solidFill>
                        <a:latin typeface="Ink Free" panose="03080402000500000000" pitchFamily="66" charset="0"/>
                      </a:endParaRPr>
                    </a:p>
                    <a:p>
                      <a:r>
                        <a:rPr lang="en-IE" sz="4000" dirty="0">
                          <a:solidFill>
                            <a:schemeClr val="bg2">
                              <a:lumMod val="10000"/>
                            </a:schemeClr>
                          </a:solidFill>
                          <a:latin typeface="Ink Free"/>
                        </a:rPr>
                        <a:t>Set 1 target to </a:t>
                      </a:r>
                      <a:r>
                        <a:rPr lang="en-IE" sz="4000" b="1" dirty="0">
                          <a:solidFill>
                            <a:schemeClr val="bg2">
                              <a:lumMod val="10000"/>
                            </a:schemeClr>
                          </a:solidFill>
                          <a:latin typeface="Ink Free"/>
                        </a:rPr>
                        <a:t>foster a positive school identity</a:t>
                      </a:r>
                    </a:p>
                    <a:p>
                      <a:endParaRPr lang="en-IE" sz="4000" b="1">
                        <a:solidFill>
                          <a:schemeClr val="bg2">
                            <a:lumMod val="10000"/>
                          </a:schemeClr>
                        </a:solidFill>
                        <a:latin typeface="Ink Free" panose="03080402000500000000" pitchFamily="66" charset="0"/>
                      </a:endParaRPr>
                    </a:p>
                    <a:p>
                      <a:r>
                        <a:rPr lang="en-IE" sz="4000" b="1" dirty="0">
                          <a:solidFill>
                            <a:schemeClr val="bg2">
                              <a:lumMod val="10000"/>
                            </a:schemeClr>
                          </a:solidFill>
                          <a:latin typeface="Ink Free"/>
                        </a:rPr>
                        <a:t>Actions</a:t>
                      </a:r>
                    </a:p>
                    <a:p>
                      <a:endParaRPr lang="en-IE" sz="4000" b="1">
                        <a:solidFill>
                          <a:schemeClr val="bg2">
                            <a:lumMod val="10000"/>
                          </a:schemeClr>
                        </a:solidFill>
                        <a:latin typeface="Ink Free" panose="03080402000500000000" pitchFamily="66" charset="0"/>
                      </a:endParaRPr>
                    </a:p>
                    <a:p>
                      <a:endParaRPr lang="en-IE" sz="4000" b="1">
                        <a:solidFill>
                          <a:schemeClr val="bg2">
                            <a:lumMod val="10000"/>
                          </a:schemeClr>
                        </a:solidFill>
                        <a:latin typeface="Ink Free" panose="03080402000500000000" pitchFamily="66"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IE" sz="4000" dirty="0">
                          <a:solidFill>
                            <a:schemeClr val="bg2">
                              <a:lumMod val="10000"/>
                            </a:schemeClr>
                          </a:solidFill>
                          <a:latin typeface="Ink Free"/>
                        </a:rPr>
                        <a:t>Set 1 target to </a:t>
                      </a:r>
                      <a:r>
                        <a:rPr lang="en-IE" sz="4000" b="1" dirty="0">
                          <a:solidFill>
                            <a:schemeClr val="bg2">
                              <a:lumMod val="10000"/>
                            </a:schemeClr>
                          </a:solidFill>
                          <a:latin typeface="Ink Free"/>
                        </a:rPr>
                        <a:t>improve your use of the “the Learning Process”</a:t>
                      </a:r>
                    </a:p>
                    <a:p>
                      <a:endParaRPr lang="en-IE" sz="4000" b="1">
                        <a:solidFill>
                          <a:schemeClr val="bg2">
                            <a:lumMod val="10000"/>
                          </a:schemeClr>
                        </a:solidFill>
                        <a:latin typeface="Ink Free" panose="03080402000500000000" pitchFamily="66" charset="0"/>
                      </a:endParaRPr>
                    </a:p>
                    <a:p>
                      <a:r>
                        <a:rPr lang="en-IE" sz="4000" b="1" dirty="0">
                          <a:solidFill>
                            <a:schemeClr val="bg2">
                              <a:lumMod val="10000"/>
                            </a:schemeClr>
                          </a:solidFill>
                          <a:latin typeface="Ink Free"/>
                        </a:rPr>
                        <a:t>Actions</a:t>
                      </a:r>
                    </a:p>
                    <a:p>
                      <a:endParaRPr lang="en-IE" sz="4000" b="1">
                        <a:solidFill>
                          <a:schemeClr val="bg2">
                            <a:lumMod val="10000"/>
                          </a:schemeClr>
                        </a:solidFill>
                        <a:latin typeface="Ink Free" panose="03080402000500000000" pitchFamily="66" charset="0"/>
                      </a:endParaRPr>
                    </a:p>
                    <a:p>
                      <a:endParaRPr lang="en-IE" sz="4000" b="1">
                        <a:solidFill>
                          <a:schemeClr val="bg2">
                            <a:lumMod val="10000"/>
                          </a:schemeClr>
                        </a:solidFill>
                        <a:latin typeface="Ink Free" panose="03080402000500000000" pitchFamily="66" charset="0"/>
                      </a:endParaRPr>
                    </a:p>
                    <a:p>
                      <a:r>
                        <a:rPr lang="en-IE" sz="4000" b="0" dirty="0">
                          <a:solidFill>
                            <a:schemeClr val="bg2">
                              <a:lumMod val="10000"/>
                            </a:schemeClr>
                          </a:solidFill>
                          <a:latin typeface="Ink Free"/>
                        </a:rPr>
                        <a:t>Set 1 target to increase </a:t>
                      </a:r>
                      <a:r>
                        <a:rPr lang="en-IE" sz="4000" b="1" dirty="0">
                          <a:solidFill>
                            <a:schemeClr val="bg2">
                              <a:lumMod val="10000"/>
                            </a:schemeClr>
                          </a:solidFill>
                          <a:latin typeface="Ink Free"/>
                        </a:rPr>
                        <a:t>Teacher collaboration</a:t>
                      </a:r>
                    </a:p>
                    <a:p>
                      <a:endParaRPr lang="en-IE" sz="4000" b="1">
                        <a:solidFill>
                          <a:schemeClr val="bg2">
                            <a:lumMod val="10000"/>
                          </a:schemeClr>
                        </a:solidFill>
                        <a:latin typeface="Ink Free" panose="03080402000500000000" pitchFamily="66" charset="0"/>
                      </a:endParaRPr>
                    </a:p>
                    <a:p>
                      <a:r>
                        <a:rPr lang="en-IE" sz="4000" b="1" dirty="0">
                          <a:solidFill>
                            <a:schemeClr val="bg2">
                              <a:lumMod val="10000"/>
                            </a:schemeClr>
                          </a:solidFill>
                          <a:latin typeface="Ink Free"/>
                        </a:rPr>
                        <a:t>Actions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71138434"/>
                  </a:ext>
                </a:extLst>
              </a:tr>
              <a:tr h="9265920">
                <a:tc>
                  <a:txBody>
                    <a:bodyPr/>
                    <a:lstStyle/>
                    <a:p>
                      <a:r>
                        <a:rPr lang="en-IE" sz="4000" dirty="0">
                          <a:solidFill>
                            <a:schemeClr val="bg2">
                              <a:lumMod val="10000"/>
                            </a:schemeClr>
                          </a:solidFill>
                          <a:latin typeface="Ink Free"/>
                        </a:rPr>
                        <a:t>Set 1 target to improve the </a:t>
                      </a:r>
                      <a:r>
                        <a:rPr lang="en-IE" sz="4000" b="1" dirty="0">
                          <a:solidFill>
                            <a:schemeClr val="bg2">
                              <a:lumMod val="10000"/>
                            </a:schemeClr>
                          </a:solidFill>
                          <a:latin typeface="Ink Free"/>
                        </a:rPr>
                        <a:t>physical learning </a:t>
                      </a:r>
                      <a:endParaRPr lang="en-IE" sz="4000" b="1">
                        <a:solidFill>
                          <a:schemeClr val="bg2">
                            <a:lumMod val="10000"/>
                          </a:schemeClr>
                        </a:solidFill>
                        <a:latin typeface="Ink Free" panose="03080402000500000000" pitchFamily="66" charset="0"/>
                      </a:endParaRPr>
                    </a:p>
                    <a:p>
                      <a:r>
                        <a:rPr lang="en-IE" sz="4000" b="1" dirty="0">
                          <a:solidFill>
                            <a:schemeClr val="bg2">
                              <a:lumMod val="10000"/>
                            </a:schemeClr>
                          </a:solidFill>
                          <a:latin typeface="Ink Free"/>
                        </a:rPr>
                        <a:t>environment</a:t>
                      </a:r>
                    </a:p>
                    <a:p>
                      <a:endParaRPr lang="en-IE" sz="4000" b="1">
                        <a:solidFill>
                          <a:schemeClr val="bg2">
                            <a:lumMod val="10000"/>
                          </a:schemeClr>
                        </a:solidFill>
                        <a:latin typeface="Ink Free" panose="03080402000500000000" pitchFamily="66" charset="0"/>
                      </a:endParaRPr>
                    </a:p>
                    <a:p>
                      <a:r>
                        <a:rPr lang="en-IE" sz="4000" b="1" dirty="0">
                          <a:solidFill>
                            <a:schemeClr val="bg2">
                              <a:lumMod val="10000"/>
                            </a:schemeClr>
                          </a:solidFill>
                          <a:latin typeface="Ink Free"/>
                        </a:rPr>
                        <a:t>Actions</a:t>
                      </a:r>
                    </a:p>
                    <a:p>
                      <a:endParaRPr lang="en-IE" sz="4000" b="1">
                        <a:solidFill>
                          <a:schemeClr val="bg2">
                            <a:lumMod val="10000"/>
                          </a:schemeClr>
                        </a:solidFill>
                        <a:latin typeface="Ink Free" panose="03080402000500000000" pitchFamily="66" charset="0"/>
                      </a:endParaRPr>
                    </a:p>
                    <a:p>
                      <a:r>
                        <a:rPr lang="en-IE" sz="4000" b="0" dirty="0">
                          <a:solidFill>
                            <a:schemeClr val="bg2">
                              <a:lumMod val="10000"/>
                            </a:schemeClr>
                          </a:solidFill>
                          <a:latin typeface="Ink Free"/>
                        </a:rPr>
                        <a:t>Set 1 target to </a:t>
                      </a:r>
                      <a:r>
                        <a:rPr lang="en-IE" sz="4000" b="1" dirty="0">
                          <a:solidFill>
                            <a:schemeClr val="bg2">
                              <a:lumMod val="10000"/>
                            </a:schemeClr>
                          </a:solidFill>
                          <a:latin typeface="Ink Free"/>
                        </a:rPr>
                        <a:t>promote student voice in the classroom</a:t>
                      </a:r>
                    </a:p>
                    <a:p>
                      <a:endParaRPr lang="en-IE" sz="4000" b="1">
                        <a:solidFill>
                          <a:schemeClr val="bg2">
                            <a:lumMod val="10000"/>
                          </a:schemeClr>
                        </a:solidFill>
                        <a:latin typeface="Ink Free" panose="03080402000500000000" pitchFamily="66" charset="0"/>
                      </a:endParaRPr>
                    </a:p>
                    <a:p>
                      <a:r>
                        <a:rPr lang="en-IE" sz="4000" b="1" dirty="0">
                          <a:solidFill>
                            <a:schemeClr val="bg2">
                              <a:lumMod val="10000"/>
                            </a:schemeClr>
                          </a:solidFill>
                          <a:latin typeface="Ink Free"/>
                        </a:rPr>
                        <a:t>Actions</a:t>
                      </a:r>
                    </a:p>
                    <a:p>
                      <a:endParaRPr lang="en-IE" sz="4000" b="1">
                        <a:solidFill>
                          <a:schemeClr val="bg2">
                            <a:lumMod val="10000"/>
                          </a:schemeClr>
                        </a:solidFill>
                        <a:latin typeface="Ink Free" panose="03080402000500000000" pitchFamily="66" charset="0"/>
                      </a:endParaRPr>
                    </a:p>
                    <a:p>
                      <a:endParaRPr lang="en-IE" sz="4000" b="1">
                        <a:solidFill>
                          <a:schemeClr val="bg2">
                            <a:lumMod val="10000"/>
                          </a:schemeClr>
                        </a:solidFill>
                        <a:latin typeface="Ink Free" panose="03080402000500000000" pitchFamily="66"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IE" sz="4800" dirty="0">
                          <a:solidFill>
                            <a:schemeClr val="bg2">
                              <a:lumMod val="10000"/>
                            </a:schemeClr>
                          </a:solidFill>
                          <a:latin typeface="Ink Free"/>
                        </a:rPr>
                        <a:t>                            </a:t>
                      </a:r>
                      <a:endParaRPr lang="en-IE" sz="4800">
                        <a:solidFill>
                          <a:schemeClr val="bg2">
                            <a:lumMod val="10000"/>
                          </a:schemeClr>
                        </a:solidFill>
                        <a:latin typeface="Ink Free" panose="03080402000500000000" pitchFamily="66"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26605601"/>
                  </a:ext>
                </a:extLst>
              </a:tr>
            </a:tbl>
          </a:graphicData>
        </a:graphic>
      </p:graphicFrame>
      <p:graphicFrame>
        <p:nvGraphicFramePr>
          <p:cNvPr id="2" name="Diagram 1">
            <a:extLst>
              <a:ext uri="{FF2B5EF4-FFF2-40B4-BE49-F238E27FC236}">
                <a16:creationId xmlns:a16="http://schemas.microsoft.com/office/drawing/2014/main" id="{33C2A18D-410E-090A-CD1C-599DDA99CDE3}"/>
              </a:ext>
            </a:extLst>
          </p:cNvPr>
          <p:cNvGraphicFramePr/>
          <p:nvPr>
            <p:extLst>
              <p:ext uri="{D42A27DB-BD31-4B8C-83A1-F6EECF244321}">
                <p14:modId xmlns:p14="http://schemas.microsoft.com/office/powerpoint/2010/main" val="4123585648"/>
              </p:ext>
            </p:extLst>
          </p:nvPr>
        </p:nvGraphicFramePr>
        <p:xfrm>
          <a:off x="10913798" y="6953669"/>
          <a:ext cx="9529524" cy="542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B2FE90B-DFAA-E130-BA88-4D3AD120C4E6}"/>
              </a:ext>
            </a:extLst>
          </p:cNvPr>
          <p:cNvSpPr txBox="1"/>
          <p:nvPr/>
        </p:nvSpPr>
        <p:spPr>
          <a:xfrm>
            <a:off x="20504268" y="9848972"/>
            <a:ext cx="11239415" cy="3847207"/>
          </a:xfrm>
          <a:prstGeom prst="rect">
            <a:avLst/>
          </a:prstGeom>
          <a:noFill/>
        </p:spPr>
        <p:txBody>
          <a:bodyPr wrap="square" lIns="91440" tIns="45720" rIns="91440" bIns="45720" rtlCol="0" anchor="t">
            <a:spAutoFit/>
          </a:bodyPr>
          <a:lstStyle/>
          <a:p>
            <a:r>
              <a:rPr lang="en-IE" sz="4000" dirty="0">
                <a:solidFill>
                  <a:schemeClr val="bg2">
                    <a:lumMod val="10000"/>
                  </a:schemeClr>
                </a:solidFill>
                <a:latin typeface="Ink Free"/>
              </a:rPr>
              <a:t>Set 1 target in relation to </a:t>
            </a:r>
            <a:r>
              <a:rPr lang="en-IE" sz="4000" b="1" dirty="0">
                <a:solidFill>
                  <a:schemeClr val="bg2">
                    <a:lumMod val="10000"/>
                  </a:schemeClr>
                </a:solidFill>
                <a:latin typeface="Ink Free"/>
              </a:rPr>
              <a:t>reviewing the Homework Policy</a:t>
            </a:r>
          </a:p>
          <a:p>
            <a:endParaRPr lang="en-IE" sz="4000" b="1">
              <a:solidFill>
                <a:schemeClr val="bg2">
                  <a:lumMod val="10000"/>
                </a:schemeClr>
              </a:solidFill>
              <a:latin typeface="Ink Free" panose="03080402000500000000" pitchFamily="66" charset="0"/>
            </a:endParaRPr>
          </a:p>
          <a:p>
            <a:r>
              <a:rPr lang="en-IE" sz="4000" b="1" dirty="0">
                <a:solidFill>
                  <a:schemeClr val="bg2">
                    <a:lumMod val="10000"/>
                  </a:schemeClr>
                </a:solidFill>
                <a:latin typeface="Ink Free"/>
              </a:rPr>
              <a:t>Actions</a:t>
            </a:r>
          </a:p>
          <a:p>
            <a:endParaRPr lang="en-IE" sz="4000">
              <a:solidFill>
                <a:schemeClr val="bg2">
                  <a:lumMod val="10000"/>
                </a:schemeClr>
              </a:solidFill>
              <a:latin typeface="Ink Free" panose="03080402000500000000" pitchFamily="66" charset="0"/>
            </a:endParaRPr>
          </a:p>
          <a:p>
            <a:endParaRPr lang="en-IE" sz="4000">
              <a:solidFill>
                <a:schemeClr val="bg2">
                  <a:lumMod val="10000"/>
                </a:schemeClr>
              </a:solidFill>
              <a:latin typeface="Ink Free" panose="03080402000500000000" pitchFamily="66" charset="0"/>
            </a:endParaRPr>
          </a:p>
        </p:txBody>
      </p:sp>
      <p:sp>
        <p:nvSpPr>
          <p:cNvPr id="5" name="Rectangle: Rounded Corners 4">
            <a:extLst>
              <a:ext uri="{FF2B5EF4-FFF2-40B4-BE49-F238E27FC236}">
                <a16:creationId xmlns:a16="http://schemas.microsoft.com/office/drawing/2014/main" id="{861DCD5F-8DED-E62B-5E95-00DD4C660A86}"/>
              </a:ext>
            </a:extLst>
          </p:cNvPr>
          <p:cNvSpPr/>
          <p:nvPr/>
        </p:nvSpPr>
        <p:spPr>
          <a:xfrm>
            <a:off x="828199" y="19842480"/>
            <a:ext cx="23494841" cy="1127760"/>
          </a:xfrm>
          <a:prstGeom prst="roundRect">
            <a:avLst/>
          </a:prstGeom>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IE" sz="3200">
                <a:solidFill>
                  <a:schemeClr val="bg2">
                    <a:lumMod val="10000"/>
                  </a:schemeClr>
                </a:solidFill>
                <a:latin typeface="Ink Free" panose="03080402000500000000" pitchFamily="66" charset="0"/>
              </a:rPr>
              <a:t>Names:</a:t>
            </a:r>
            <a:endParaRPr lang="en-IE" sz="1200">
              <a:solidFill>
                <a:schemeClr val="bg2">
                  <a:lumMod val="10000"/>
                </a:schemeClr>
              </a:solidFill>
              <a:latin typeface="Ink Free" panose="03080402000500000000" pitchFamily="66" charset="0"/>
            </a:endParaRPr>
          </a:p>
        </p:txBody>
      </p:sp>
      <p:pic>
        <p:nvPicPr>
          <p:cNvPr id="6" name="Picture 2" descr="SMART Goals for your marketing - Iqbal Riaz | Tealfeed">
            <a:extLst>
              <a:ext uri="{FF2B5EF4-FFF2-40B4-BE49-F238E27FC236}">
                <a16:creationId xmlns:a16="http://schemas.microsoft.com/office/drawing/2014/main" id="{C5B41835-76E7-3F4C-C41B-3FAC75BC5C3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4841200" y="18116437"/>
            <a:ext cx="6912966" cy="29034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5BE105-EFF1-F7D2-1940-FAEE4EFDCE02}"/>
              </a:ext>
            </a:extLst>
          </p:cNvPr>
          <p:cNvSpPr txBox="1"/>
          <p:nvPr/>
        </p:nvSpPr>
        <p:spPr>
          <a:xfrm>
            <a:off x="16029530" y="12766924"/>
            <a:ext cx="15414199" cy="2339102"/>
          </a:xfrm>
          <a:prstGeom prst="rect">
            <a:avLst/>
          </a:prstGeom>
          <a:noFill/>
        </p:spPr>
        <p:txBody>
          <a:bodyPr wrap="square" lIns="91440" tIns="45720" rIns="91440" bIns="45720" rtlCol="0" anchor="t">
            <a:spAutoFit/>
          </a:bodyPr>
          <a:lstStyle/>
          <a:p>
            <a:pPr algn="just"/>
            <a:r>
              <a:rPr lang="en-IE" sz="4000" dirty="0">
                <a:solidFill>
                  <a:schemeClr val="bg2">
                    <a:lumMod val="10000"/>
                  </a:schemeClr>
                </a:solidFill>
                <a:latin typeface="Ink Free"/>
              </a:rPr>
              <a:t>Set 1 target in relation </a:t>
            </a:r>
            <a:r>
              <a:rPr lang="en-GB" sz="4000" b="1" dirty="0">
                <a:solidFill>
                  <a:schemeClr val="bg2">
                    <a:lumMod val="25000"/>
                  </a:schemeClr>
                </a:solidFill>
                <a:latin typeface="Ink Free"/>
              </a:rPr>
              <a:t>Attendance and participation strategy</a:t>
            </a:r>
          </a:p>
          <a:p>
            <a:pPr algn="just"/>
            <a:endParaRPr lang="en-GB" sz="4400" b="1" dirty="0">
              <a:latin typeface="Ink Free" panose="03080402000500000000" pitchFamily="66" charset="0"/>
            </a:endParaRPr>
          </a:p>
          <a:p>
            <a:pPr algn="just"/>
            <a:r>
              <a:rPr lang="en-GB" sz="4000" b="1" dirty="0">
                <a:solidFill>
                  <a:schemeClr val="bg2">
                    <a:lumMod val="10000"/>
                  </a:schemeClr>
                </a:solidFill>
                <a:latin typeface="Ink Free"/>
              </a:rPr>
              <a:t>Actions</a:t>
            </a:r>
            <a:endParaRPr lang="en-IE" sz="4000" b="1" dirty="0">
              <a:solidFill>
                <a:schemeClr val="bg2">
                  <a:lumMod val="10000"/>
                </a:schemeClr>
              </a:solidFill>
              <a:latin typeface="Ink Free"/>
            </a:endParaRPr>
          </a:p>
          <a:p>
            <a:endParaRPr lang="en-IE"/>
          </a:p>
        </p:txBody>
      </p:sp>
    </p:spTree>
    <p:extLst>
      <p:ext uri="{BB962C8B-B14F-4D97-AF65-F5344CB8AC3E}">
        <p14:creationId xmlns:p14="http://schemas.microsoft.com/office/powerpoint/2010/main" val="371552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7" cy="21383625"/>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348459" cy="21383625"/>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51" name="Freeform: Shape 50">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728297" cy="21383625"/>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5DABA7BE-02E1-30DB-205F-7E9C93EC9C1D}"/>
              </a:ext>
            </a:extLst>
          </p:cNvPr>
          <p:cNvSpPr txBox="1"/>
          <p:nvPr/>
        </p:nvSpPr>
        <p:spPr>
          <a:xfrm>
            <a:off x="2012741" y="7127875"/>
            <a:ext cx="8902828" cy="11988300"/>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5700">
                <a:solidFill>
                  <a:schemeClr val="bg1">
                    <a:alpha val="60000"/>
                  </a:schemeClr>
                </a:solidFill>
              </a:rPr>
              <a:t>School Improvement Targets</a:t>
            </a:r>
          </a:p>
          <a:p>
            <a:pPr indent="-228600" defTabSz="914400">
              <a:lnSpc>
                <a:spcPct val="90000"/>
              </a:lnSpc>
              <a:spcAft>
                <a:spcPts val="600"/>
              </a:spcAft>
              <a:buFont typeface="Arial" panose="020B0604020202020204" pitchFamily="34" charset="0"/>
              <a:buChar char="•"/>
            </a:pPr>
            <a:endParaRPr lang="en-US" sz="5700">
              <a:solidFill>
                <a:schemeClr val="bg1">
                  <a:alpha val="60000"/>
                </a:schemeClr>
              </a:solidFill>
            </a:endParaRPr>
          </a:p>
        </p:txBody>
      </p:sp>
      <p:pic>
        <p:nvPicPr>
          <p:cNvPr id="4" name="Picture 3">
            <a:extLst>
              <a:ext uri="{FF2B5EF4-FFF2-40B4-BE49-F238E27FC236}">
                <a16:creationId xmlns:a16="http://schemas.microsoft.com/office/drawing/2014/main" id="{95B9E3A7-A183-7431-ED1C-FCD375CB9A29}"/>
              </a:ext>
            </a:extLst>
          </p:cNvPr>
          <p:cNvPicPr>
            <a:picLocks noChangeAspect="1"/>
          </p:cNvPicPr>
          <p:nvPr/>
        </p:nvPicPr>
        <p:blipFill>
          <a:blip r:embed="rId3"/>
          <a:stretch>
            <a:fillRect/>
          </a:stretch>
        </p:blipFill>
        <p:spPr>
          <a:xfrm>
            <a:off x="15935217" y="2006372"/>
            <a:ext cx="12423479" cy="17370880"/>
          </a:xfrm>
          <a:prstGeom prst="rect">
            <a:avLst/>
          </a:prstGeom>
        </p:spPr>
      </p:pic>
    </p:spTree>
    <p:extLst>
      <p:ext uri="{BB962C8B-B14F-4D97-AF65-F5344CB8AC3E}">
        <p14:creationId xmlns:p14="http://schemas.microsoft.com/office/powerpoint/2010/main" val="716532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7" cy="21383625"/>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348459" cy="21383625"/>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8" name="Freeform: Shape 27">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728297" cy="21383625"/>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D129EC2B-50F4-0E2D-AEFA-C3FFE54C329A}"/>
              </a:ext>
            </a:extLst>
          </p:cNvPr>
          <p:cNvSpPr txBox="1"/>
          <p:nvPr/>
        </p:nvSpPr>
        <p:spPr>
          <a:xfrm>
            <a:off x="2012741" y="7127875"/>
            <a:ext cx="8902828" cy="11988300"/>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5700">
                <a:solidFill>
                  <a:schemeClr val="bg1">
                    <a:alpha val="60000"/>
                  </a:schemeClr>
                </a:solidFill>
              </a:rPr>
              <a:t>School Improvement Targets</a:t>
            </a:r>
          </a:p>
        </p:txBody>
      </p:sp>
      <p:pic>
        <p:nvPicPr>
          <p:cNvPr id="3" name="Picture 2">
            <a:extLst>
              <a:ext uri="{FF2B5EF4-FFF2-40B4-BE49-F238E27FC236}">
                <a16:creationId xmlns:a16="http://schemas.microsoft.com/office/drawing/2014/main" id="{91EDC7C2-F9A0-29C9-C76E-36685E62EA57}"/>
              </a:ext>
            </a:extLst>
          </p:cNvPr>
          <p:cNvPicPr>
            <a:picLocks noChangeAspect="1"/>
          </p:cNvPicPr>
          <p:nvPr/>
        </p:nvPicPr>
        <p:blipFill>
          <a:blip r:embed="rId2"/>
          <a:stretch>
            <a:fillRect/>
          </a:stretch>
        </p:blipFill>
        <p:spPr>
          <a:xfrm>
            <a:off x="16067149" y="2006372"/>
            <a:ext cx="12159614" cy="17370880"/>
          </a:xfrm>
          <a:prstGeom prst="rect">
            <a:avLst/>
          </a:prstGeom>
        </p:spPr>
      </p:pic>
    </p:spTree>
    <p:extLst>
      <p:ext uri="{BB962C8B-B14F-4D97-AF65-F5344CB8AC3E}">
        <p14:creationId xmlns:p14="http://schemas.microsoft.com/office/powerpoint/2010/main" val="681004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7" cy="21383625"/>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348459" cy="21383625"/>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8" name="Freeform: Shape 27">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728297" cy="21383625"/>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1B283272-8925-5321-5C27-FABB878D5099}"/>
              </a:ext>
            </a:extLst>
          </p:cNvPr>
          <p:cNvSpPr txBox="1"/>
          <p:nvPr/>
        </p:nvSpPr>
        <p:spPr>
          <a:xfrm>
            <a:off x="2012741" y="7127875"/>
            <a:ext cx="8902828" cy="11988300"/>
          </a:xfrm>
          <a:prstGeom prst="rect">
            <a:avLst/>
          </a:prstGeom>
        </p:spPr>
        <p:txBody>
          <a:bodyPr vert="horz" lIns="91440" tIns="45720" rIns="91440" bIns="45720" rtlCol="0">
            <a:normAutofit/>
          </a:bodyPr>
          <a:lstStyle/>
          <a:p>
            <a:pPr defTabSz="914400">
              <a:lnSpc>
                <a:spcPct val="90000"/>
              </a:lnSpc>
              <a:spcBef>
                <a:spcPct val="0"/>
              </a:spcBef>
              <a:spcAft>
                <a:spcPts val="600"/>
              </a:spcAft>
            </a:pPr>
            <a:r>
              <a:rPr lang="en-US" sz="5700" dirty="0">
                <a:solidFill>
                  <a:schemeClr val="bg1">
                    <a:alpha val="60000"/>
                  </a:schemeClr>
                </a:solidFill>
              </a:rPr>
              <a:t>Target  One- Classroom Management</a:t>
            </a:r>
          </a:p>
          <a:p>
            <a:pPr indent="-228600" defTabSz="914400">
              <a:lnSpc>
                <a:spcPct val="90000"/>
              </a:lnSpc>
              <a:spcBef>
                <a:spcPct val="0"/>
              </a:spcBef>
              <a:spcAft>
                <a:spcPts val="600"/>
              </a:spcAft>
              <a:buFont typeface="Arial" panose="020B0604020202020204" pitchFamily="34" charset="0"/>
              <a:buChar char="•"/>
            </a:pPr>
            <a:r>
              <a:rPr lang="en-US" sz="5700" dirty="0">
                <a:solidFill>
                  <a:schemeClr val="bg1">
                    <a:alpha val="60000"/>
                  </a:schemeClr>
                </a:solidFill>
              </a:rPr>
              <a:t>Expectations created by Classroom Management Team and will be used in  all our “Classroom Expectations” </a:t>
            </a:r>
          </a:p>
        </p:txBody>
      </p:sp>
      <p:pic>
        <p:nvPicPr>
          <p:cNvPr id="3" name="Picture 2">
            <a:extLst>
              <a:ext uri="{FF2B5EF4-FFF2-40B4-BE49-F238E27FC236}">
                <a16:creationId xmlns:a16="http://schemas.microsoft.com/office/drawing/2014/main" id="{A0BE0B91-C5CF-0FE5-1C60-869F1F04A161}"/>
              </a:ext>
            </a:extLst>
          </p:cNvPr>
          <p:cNvPicPr>
            <a:picLocks noChangeAspect="1"/>
          </p:cNvPicPr>
          <p:nvPr/>
        </p:nvPicPr>
        <p:blipFill>
          <a:blip r:embed="rId2"/>
          <a:stretch>
            <a:fillRect/>
          </a:stretch>
        </p:blipFill>
        <p:spPr>
          <a:xfrm>
            <a:off x="15871727" y="2006372"/>
            <a:ext cx="12550459" cy="17370880"/>
          </a:xfrm>
          <a:prstGeom prst="rect">
            <a:avLst/>
          </a:prstGeom>
        </p:spPr>
      </p:pic>
    </p:spTree>
    <p:extLst>
      <p:ext uri="{BB962C8B-B14F-4D97-AF65-F5344CB8AC3E}">
        <p14:creationId xmlns:p14="http://schemas.microsoft.com/office/powerpoint/2010/main" val="368588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4">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7" cy="21383625"/>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36">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348459" cy="21383625"/>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39" name="Freeform: Shape 38">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728297" cy="21383625"/>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7D2787B0-16A7-A940-6648-469CA4AC0C39}"/>
              </a:ext>
            </a:extLst>
          </p:cNvPr>
          <p:cNvSpPr txBox="1"/>
          <p:nvPr/>
        </p:nvSpPr>
        <p:spPr>
          <a:xfrm>
            <a:off x="2012741" y="7127875"/>
            <a:ext cx="8902828" cy="11988300"/>
          </a:xfrm>
          <a:prstGeom prst="rect">
            <a:avLst/>
          </a:prstGeom>
        </p:spPr>
        <p:txBody>
          <a:bodyPr vert="horz" lIns="91440" tIns="45720" rIns="91440" bIns="45720" rtlCol="0">
            <a:normAutofit/>
          </a:bodyPr>
          <a:lstStyle/>
          <a:p>
            <a:pPr defTabSz="914400">
              <a:lnSpc>
                <a:spcPct val="90000"/>
              </a:lnSpc>
              <a:spcBef>
                <a:spcPct val="0"/>
              </a:spcBef>
              <a:spcAft>
                <a:spcPts val="600"/>
              </a:spcAft>
            </a:pPr>
            <a:r>
              <a:rPr lang="en-US" sz="5700" dirty="0">
                <a:solidFill>
                  <a:schemeClr val="bg1">
                    <a:alpha val="60000"/>
                  </a:schemeClr>
                </a:solidFill>
              </a:rPr>
              <a:t>Target Two – Respect our School Environment</a:t>
            </a:r>
          </a:p>
          <a:p>
            <a:pPr indent="-228600" defTabSz="914400">
              <a:lnSpc>
                <a:spcPct val="90000"/>
              </a:lnSpc>
              <a:spcBef>
                <a:spcPct val="0"/>
              </a:spcBef>
              <a:spcAft>
                <a:spcPts val="600"/>
              </a:spcAft>
              <a:buFont typeface="Arial" panose="020B0604020202020204" pitchFamily="34" charset="0"/>
              <a:buChar char="•"/>
            </a:pPr>
            <a:r>
              <a:rPr lang="en-US" sz="5700" dirty="0">
                <a:solidFill>
                  <a:schemeClr val="bg1">
                    <a:alpha val="60000"/>
                  </a:schemeClr>
                </a:solidFill>
              </a:rPr>
              <a:t>Checklist placed in each classroom and to be followed by each class</a:t>
            </a:r>
          </a:p>
        </p:txBody>
      </p:sp>
      <p:pic>
        <p:nvPicPr>
          <p:cNvPr id="3" name="Picture 2">
            <a:extLst>
              <a:ext uri="{FF2B5EF4-FFF2-40B4-BE49-F238E27FC236}">
                <a16:creationId xmlns:a16="http://schemas.microsoft.com/office/drawing/2014/main" id="{6F8184AE-2E9B-8FD7-736B-EA98F28996D5}"/>
              </a:ext>
            </a:extLst>
          </p:cNvPr>
          <p:cNvPicPr>
            <a:picLocks noChangeAspect="1"/>
          </p:cNvPicPr>
          <p:nvPr/>
        </p:nvPicPr>
        <p:blipFill>
          <a:blip r:embed="rId2"/>
          <a:stretch>
            <a:fillRect/>
          </a:stretch>
        </p:blipFill>
        <p:spPr>
          <a:xfrm>
            <a:off x="15676304" y="2006372"/>
            <a:ext cx="12941304" cy="17370880"/>
          </a:xfrm>
          <a:prstGeom prst="rect">
            <a:avLst/>
          </a:prstGeom>
        </p:spPr>
      </p:pic>
    </p:spTree>
    <p:extLst>
      <p:ext uri="{BB962C8B-B14F-4D97-AF65-F5344CB8AC3E}">
        <p14:creationId xmlns:p14="http://schemas.microsoft.com/office/powerpoint/2010/main" val="75409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7" cy="21383625"/>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348459" cy="21383625"/>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34" name="Freeform: Shape 3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728297" cy="21383625"/>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BA999D68-7A14-9921-33B3-9B7AF680785A}"/>
              </a:ext>
            </a:extLst>
          </p:cNvPr>
          <p:cNvSpPr txBox="1"/>
          <p:nvPr/>
        </p:nvSpPr>
        <p:spPr>
          <a:xfrm>
            <a:off x="2012741" y="7127875"/>
            <a:ext cx="8902828" cy="11988300"/>
          </a:xfrm>
          <a:prstGeom prst="rect">
            <a:avLst/>
          </a:prstGeom>
        </p:spPr>
        <p:txBody>
          <a:bodyPr vert="horz" lIns="91440" tIns="45720" rIns="91440" bIns="45720" rtlCol="0">
            <a:normAutofit/>
          </a:bodyPr>
          <a:lstStyle/>
          <a:p>
            <a:pPr defTabSz="914400">
              <a:lnSpc>
                <a:spcPct val="90000"/>
              </a:lnSpc>
              <a:spcAft>
                <a:spcPts val="600"/>
              </a:spcAft>
            </a:pPr>
            <a:r>
              <a:rPr lang="en-US" sz="5700" dirty="0">
                <a:solidFill>
                  <a:schemeClr val="bg1">
                    <a:alpha val="60000"/>
                  </a:schemeClr>
                </a:solidFill>
              </a:rPr>
              <a:t>Target Three: Using research to reinforce the Learning Process- </a:t>
            </a:r>
            <a:r>
              <a:rPr lang="en-US" sz="5700" dirty="0" err="1">
                <a:solidFill>
                  <a:schemeClr val="bg1">
                    <a:alpha val="60000"/>
                  </a:schemeClr>
                </a:solidFill>
              </a:rPr>
              <a:t>Rosenshine’s</a:t>
            </a:r>
            <a:r>
              <a:rPr lang="en-US" sz="5700" dirty="0">
                <a:solidFill>
                  <a:schemeClr val="bg1">
                    <a:alpha val="60000"/>
                  </a:schemeClr>
                </a:solidFill>
              </a:rPr>
              <a:t> Principles of Instruction- Headings to be placed on white board in each classroom.</a:t>
            </a:r>
          </a:p>
        </p:txBody>
      </p:sp>
      <p:pic>
        <p:nvPicPr>
          <p:cNvPr id="3" name="Picture 2" descr="Text&#10;&#10;Description automatically generated">
            <a:extLst>
              <a:ext uri="{FF2B5EF4-FFF2-40B4-BE49-F238E27FC236}">
                <a16:creationId xmlns:a16="http://schemas.microsoft.com/office/drawing/2014/main" id="{831D325E-90C8-E357-9873-57E0D5FEEDDC}"/>
              </a:ext>
            </a:extLst>
          </p:cNvPr>
          <p:cNvPicPr>
            <a:picLocks noChangeAspect="1"/>
          </p:cNvPicPr>
          <p:nvPr/>
        </p:nvPicPr>
        <p:blipFill rotWithShape="1">
          <a:blip r:embed="rId3"/>
          <a:srcRect t="1590" r="-1" b="1254"/>
          <a:stretch/>
        </p:blipFill>
        <p:spPr>
          <a:xfrm>
            <a:off x="15799716" y="2006372"/>
            <a:ext cx="12694481" cy="17370880"/>
          </a:xfrm>
          <a:prstGeom prst="rect">
            <a:avLst/>
          </a:prstGeom>
        </p:spPr>
      </p:pic>
    </p:spTree>
    <p:extLst>
      <p:ext uri="{BB962C8B-B14F-4D97-AF65-F5344CB8AC3E}">
        <p14:creationId xmlns:p14="http://schemas.microsoft.com/office/powerpoint/2010/main" val="14419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7" cy="21383625"/>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348459" cy="21383625"/>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45" name="Freeform: Shape 44">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728297" cy="21383625"/>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3F7919D0-2BAF-8AA1-43A6-EFA1B8E0617C}"/>
              </a:ext>
            </a:extLst>
          </p:cNvPr>
          <p:cNvSpPr txBox="1"/>
          <p:nvPr/>
        </p:nvSpPr>
        <p:spPr>
          <a:xfrm>
            <a:off x="2012741" y="7127875"/>
            <a:ext cx="8902828" cy="11988300"/>
          </a:xfrm>
          <a:prstGeom prst="rect">
            <a:avLst/>
          </a:prstGeom>
        </p:spPr>
        <p:txBody>
          <a:bodyPr vert="horz" lIns="91440" tIns="45720" rIns="91440" bIns="45720" rtlCol="0">
            <a:normAutofit/>
          </a:bodyPr>
          <a:lstStyle/>
          <a:p>
            <a:pPr defTabSz="914400">
              <a:lnSpc>
                <a:spcPct val="90000"/>
              </a:lnSpc>
              <a:spcAft>
                <a:spcPts val="600"/>
              </a:spcAft>
            </a:pPr>
            <a:r>
              <a:rPr lang="en-US" sz="6000" b="1" dirty="0">
                <a:solidFill>
                  <a:schemeClr val="bg1">
                    <a:alpha val="60000"/>
                  </a:schemeClr>
                </a:solidFill>
              </a:rPr>
              <a:t>Target Five</a:t>
            </a:r>
            <a:r>
              <a:rPr lang="en-US" sz="5700" b="1" dirty="0">
                <a:solidFill>
                  <a:schemeClr val="bg1">
                    <a:alpha val="60000"/>
                  </a:schemeClr>
                </a:solidFill>
              </a:rPr>
              <a:t>:</a:t>
            </a:r>
          </a:p>
          <a:p>
            <a:pPr indent="-228600" defTabSz="914400">
              <a:lnSpc>
                <a:spcPct val="90000"/>
              </a:lnSpc>
              <a:spcAft>
                <a:spcPts val="600"/>
              </a:spcAft>
              <a:buFont typeface="Arial" panose="020B0604020202020204" pitchFamily="34" charset="0"/>
              <a:buChar char="•"/>
            </a:pPr>
            <a:r>
              <a:rPr lang="en-US" sz="5700" dirty="0">
                <a:solidFill>
                  <a:schemeClr val="bg1">
                    <a:alpha val="60000"/>
                  </a:schemeClr>
                </a:solidFill>
              </a:rPr>
              <a:t> School Newsletter- will be published each term and shared with the school community to share and celebrate our successes.</a:t>
            </a:r>
          </a:p>
        </p:txBody>
      </p:sp>
      <p:pic>
        <p:nvPicPr>
          <p:cNvPr id="3" name="Picture 2">
            <a:extLst>
              <a:ext uri="{FF2B5EF4-FFF2-40B4-BE49-F238E27FC236}">
                <a16:creationId xmlns:a16="http://schemas.microsoft.com/office/drawing/2014/main" id="{6104EE74-8E07-8184-7873-97D1129FAA5A}"/>
              </a:ext>
            </a:extLst>
          </p:cNvPr>
          <p:cNvPicPr>
            <a:picLocks noChangeAspect="1"/>
          </p:cNvPicPr>
          <p:nvPr/>
        </p:nvPicPr>
        <p:blipFill rotWithShape="1">
          <a:blip r:embed="rId2"/>
          <a:srcRect l="2386" r="4072" b="1"/>
          <a:stretch/>
        </p:blipFill>
        <p:spPr>
          <a:xfrm>
            <a:off x="16033182" y="2006372"/>
            <a:ext cx="12227549" cy="17370880"/>
          </a:xfrm>
          <a:prstGeom prst="rect">
            <a:avLst/>
          </a:prstGeom>
        </p:spPr>
      </p:pic>
    </p:spTree>
    <p:extLst>
      <p:ext uri="{BB962C8B-B14F-4D97-AF65-F5344CB8AC3E}">
        <p14:creationId xmlns:p14="http://schemas.microsoft.com/office/powerpoint/2010/main" val="364417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24">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67418" cy="21383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6">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8415" y="0"/>
            <a:ext cx="33107032" cy="21368776"/>
            <a:chOff x="-417513" y="0"/>
            <a:chExt cx="12584114" cy="6853238"/>
          </a:xfrm>
        </p:grpSpPr>
        <p:sp>
          <p:nvSpPr>
            <p:cNvPr id="28"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3"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0"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2"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5"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4"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6"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6"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7"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8"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9"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0"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1"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2"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3"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4"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5"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6"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7"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8"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grpSp>
      <p:sp useBgFill="1">
        <p:nvSpPr>
          <p:cNvPr id="50" name="Rectangle 49">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0889" y="0"/>
            <a:ext cx="27014548" cy="214185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56762" y="3040322"/>
            <a:ext cx="937830" cy="682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A9F6C2F2-B236-4D31-FA94-6014AD53E43E}"/>
              </a:ext>
            </a:extLst>
          </p:cNvPr>
          <p:cNvSpPr txBox="1"/>
          <p:nvPr/>
        </p:nvSpPr>
        <p:spPr>
          <a:xfrm>
            <a:off x="8034316" y="4123718"/>
            <a:ext cx="21816310" cy="15423490"/>
          </a:xfrm>
          <a:prstGeom prst="rect">
            <a:avLst/>
          </a:prstGeom>
        </p:spPr>
        <p:txBody>
          <a:bodyPr vert="horz" lIns="91440" tIns="45720" rIns="91440" bIns="45720" rtlCol="0">
            <a:normAutofit lnSpcReduction="10000"/>
          </a:bodyPr>
          <a:lstStyle/>
          <a:p>
            <a:pPr defTabSz="914400">
              <a:lnSpc>
                <a:spcPct val="90000"/>
              </a:lnSpc>
              <a:spcAft>
                <a:spcPts val="800"/>
              </a:spcAft>
            </a:pPr>
            <a:r>
              <a:rPr lang="en-US" sz="8800" dirty="0">
                <a:solidFill>
                  <a:srgbClr val="002060"/>
                </a:solidFill>
                <a:effectLst/>
              </a:rPr>
              <a:t>In rebooting or continuing their SSE processes, schools need to identify and reflect</a:t>
            </a:r>
          </a:p>
          <a:p>
            <a:pPr defTabSz="914400">
              <a:lnSpc>
                <a:spcPct val="90000"/>
              </a:lnSpc>
              <a:spcAft>
                <a:spcPts val="800"/>
              </a:spcAft>
            </a:pPr>
            <a:endParaRPr lang="en-US" sz="8800" dirty="0">
              <a:solidFill>
                <a:srgbClr val="002060"/>
              </a:solidFill>
              <a:effectLst/>
            </a:endParaRPr>
          </a:p>
          <a:p>
            <a:pPr marL="1257300" lvl="0" indent="-1143000" defTabSz="914400">
              <a:lnSpc>
                <a:spcPct val="90000"/>
              </a:lnSpc>
              <a:buFont typeface="Arial" panose="020B0604020202020204" pitchFamily="34" charset="0"/>
              <a:buChar char="•"/>
            </a:pPr>
            <a:r>
              <a:rPr lang="en-US" sz="8800" b="1" dirty="0">
                <a:solidFill>
                  <a:srgbClr val="002060"/>
                </a:solidFill>
                <a:effectLst/>
              </a:rPr>
              <a:t>on the impact of COVID-19 on pupils’/students’ educational experiences and outcomes, </a:t>
            </a:r>
          </a:p>
          <a:p>
            <a:pPr marL="1257300" lvl="0" indent="-1143000" defTabSz="914400">
              <a:lnSpc>
                <a:spcPct val="90000"/>
              </a:lnSpc>
              <a:buFont typeface="Arial" panose="020B0604020202020204" pitchFamily="34" charset="0"/>
              <a:buChar char="•"/>
            </a:pPr>
            <a:endParaRPr lang="en-US" sz="8800" dirty="0">
              <a:solidFill>
                <a:srgbClr val="002060"/>
              </a:solidFill>
              <a:effectLst/>
            </a:endParaRPr>
          </a:p>
          <a:p>
            <a:pPr marL="1257300" lvl="0" indent="-1143000" defTabSz="914400">
              <a:lnSpc>
                <a:spcPct val="90000"/>
              </a:lnSpc>
              <a:buFont typeface="Arial" panose="020B0604020202020204" pitchFamily="34" charset="0"/>
              <a:buChar char="•"/>
            </a:pPr>
            <a:r>
              <a:rPr lang="en-US" sz="8800" b="1" dirty="0">
                <a:solidFill>
                  <a:srgbClr val="002060"/>
                </a:solidFill>
                <a:effectLst/>
              </a:rPr>
              <a:t>their wellbeing, </a:t>
            </a:r>
          </a:p>
          <a:p>
            <a:pPr marL="1257300" lvl="0" indent="-1143000" defTabSz="914400">
              <a:lnSpc>
                <a:spcPct val="90000"/>
              </a:lnSpc>
              <a:buFont typeface="Arial" panose="020B0604020202020204" pitchFamily="34" charset="0"/>
              <a:buChar char="•"/>
            </a:pPr>
            <a:endParaRPr lang="en-US" sz="8800" dirty="0">
              <a:solidFill>
                <a:srgbClr val="002060"/>
              </a:solidFill>
              <a:effectLst/>
            </a:endParaRPr>
          </a:p>
          <a:p>
            <a:pPr marL="1257300" lvl="0" indent="-1143000" defTabSz="914400">
              <a:lnSpc>
                <a:spcPct val="90000"/>
              </a:lnSpc>
              <a:spcAft>
                <a:spcPts val="800"/>
              </a:spcAft>
              <a:buFont typeface="Arial" panose="020B0604020202020204" pitchFamily="34" charset="0"/>
              <a:buChar char="•"/>
            </a:pPr>
            <a:r>
              <a:rPr lang="en-US" sz="8800" b="1" dirty="0">
                <a:solidFill>
                  <a:srgbClr val="002060"/>
                </a:solidFill>
                <a:effectLst/>
              </a:rPr>
              <a:t>their motivation to learn, and their engagement in learning</a:t>
            </a:r>
            <a:r>
              <a:rPr lang="en-US" sz="8800" dirty="0">
                <a:solidFill>
                  <a:srgbClr val="002060"/>
                </a:solidFill>
                <a:effectLst/>
              </a:rPr>
              <a:t>.</a:t>
            </a:r>
          </a:p>
          <a:p>
            <a:pPr marL="1257300" lvl="0" indent="-1143000" defTabSz="914400">
              <a:lnSpc>
                <a:spcPct val="90000"/>
              </a:lnSpc>
              <a:spcAft>
                <a:spcPts val="800"/>
              </a:spcAft>
              <a:buFont typeface="Arial" panose="020B0604020202020204" pitchFamily="34" charset="0"/>
              <a:buChar char="•"/>
            </a:pPr>
            <a:endParaRPr lang="en-US" sz="8800" dirty="0">
              <a:solidFill>
                <a:srgbClr val="002060"/>
              </a:solidFill>
              <a:effectLst/>
            </a:endParaRPr>
          </a:p>
          <a:p>
            <a:pPr marL="1143000" indent="-1143000" defTabSz="914400">
              <a:lnSpc>
                <a:spcPct val="90000"/>
              </a:lnSpc>
              <a:spcAft>
                <a:spcPts val="800"/>
              </a:spcAft>
              <a:buFont typeface="Arial" panose="020B0604020202020204" pitchFamily="34" charset="0"/>
              <a:buChar char="•"/>
            </a:pPr>
            <a:r>
              <a:rPr lang="en-US" sz="8800" b="1" dirty="0">
                <a:solidFill>
                  <a:srgbClr val="002060"/>
                </a:solidFill>
                <a:effectLst/>
              </a:rPr>
              <a:t>Balancing school and system requirements</a:t>
            </a:r>
            <a:endParaRPr lang="en-US" sz="8800" dirty="0">
              <a:solidFill>
                <a:srgbClr val="002060"/>
              </a:solidFill>
              <a:effectLst/>
            </a:endParaRPr>
          </a:p>
        </p:txBody>
      </p:sp>
    </p:spTree>
    <p:extLst>
      <p:ext uri="{BB962C8B-B14F-4D97-AF65-F5344CB8AC3E}">
        <p14:creationId xmlns:p14="http://schemas.microsoft.com/office/powerpoint/2010/main" val="3722647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 name="Rectangle 15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4" cy="21381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94860E-AC84-1F61-7B70-A80870E27897}"/>
              </a:ext>
            </a:extLst>
          </p:cNvPr>
          <p:cNvSpPr txBox="1"/>
          <p:nvPr/>
        </p:nvSpPr>
        <p:spPr>
          <a:xfrm>
            <a:off x="1551049" y="2669616"/>
            <a:ext cx="13889380" cy="351737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7200" b="1" dirty="0">
                <a:solidFill>
                  <a:schemeClr val="accent4"/>
                </a:solidFill>
                <a:latin typeface="+mj-lt"/>
                <a:ea typeface="+mj-ea"/>
                <a:cs typeface="+mj-cs"/>
              </a:rPr>
              <a:t>Target Four:</a:t>
            </a:r>
          </a:p>
          <a:p>
            <a:pPr defTabSz="914400">
              <a:lnSpc>
                <a:spcPct val="90000"/>
              </a:lnSpc>
              <a:spcBef>
                <a:spcPct val="0"/>
              </a:spcBef>
              <a:spcAft>
                <a:spcPts val="600"/>
              </a:spcAft>
            </a:pPr>
            <a:r>
              <a:rPr lang="en-US" sz="7200" b="1" dirty="0">
                <a:solidFill>
                  <a:schemeClr val="accent4"/>
                </a:solidFill>
                <a:latin typeface="+mj-lt"/>
                <a:ea typeface="+mj-ea"/>
                <a:cs typeface="+mj-cs"/>
              </a:rPr>
              <a:t>TEACHER</a:t>
            </a:r>
          </a:p>
          <a:p>
            <a:pPr defTabSz="914400">
              <a:lnSpc>
                <a:spcPct val="90000"/>
              </a:lnSpc>
              <a:spcBef>
                <a:spcPct val="0"/>
              </a:spcBef>
              <a:spcAft>
                <a:spcPts val="600"/>
              </a:spcAft>
            </a:pPr>
            <a:r>
              <a:rPr lang="en-US" sz="7200" b="1" dirty="0">
                <a:solidFill>
                  <a:schemeClr val="accent4"/>
                </a:solidFill>
                <a:latin typeface="+mj-lt"/>
                <a:ea typeface="+mj-ea"/>
                <a:cs typeface="+mj-cs"/>
              </a:rPr>
              <a:t>COLLABORATION</a:t>
            </a:r>
          </a:p>
        </p:txBody>
      </p:sp>
      <p:grpSp>
        <p:nvGrpSpPr>
          <p:cNvPr id="154" name="Group 15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378363"/>
            <a:ext cx="934472" cy="2099886"/>
            <a:chOff x="0" y="823811"/>
            <a:chExt cx="355196" cy="673460"/>
          </a:xfrm>
        </p:grpSpPr>
        <p:sp>
          <p:nvSpPr>
            <p:cNvPr id="155" name="Rectangle 15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ectangle 15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49745" y="6622191"/>
            <a:ext cx="13088699" cy="855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5CF393-C4F3-271D-89EE-880260212BD3}"/>
              </a:ext>
            </a:extLst>
          </p:cNvPr>
          <p:cNvSpPr txBox="1"/>
          <p:nvPr/>
        </p:nvSpPr>
        <p:spPr>
          <a:xfrm>
            <a:off x="1554097" y="7266644"/>
            <a:ext cx="16110447" cy="12408567"/>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5700" dirty="0">
                <a:solidFill>
                  <a:schemeClr val="accent4"/>
                </a:solidFill>
              </a:rPr>
              <a:t>Teachers interested will be given training in Coaching and Peer Observation. Two</a:t>
            </a:r>
            <a:r>
              <a:rPr lang="en-US" sz="5700" dirty="0">
                <a:solidFill>
                  <a:schemeClr val="accent4"/>
                </a:solidFill>
                <a:effectLst/>
              </a:rPr>
              <a:t> teachers will then be paired together. Each teacher </a:t>
            </a:r>
            <a:r>
              <a:rPr lang="en-US" sz="5700" dirty="0">
                <a:solidFill>
                  <a:schemeClr val="accent4"/>
                </a:solidFill>
              </a:rPr>
              <a:t>will be </a:t>
            </a:r>
            <a:r>
              <a:rPr lang="en-US" sz="5700" dirty="0">
                <a:solidFill>
                  <a:schemeClr val="accent4"/>
                </a:solidFill>
                <a:effectLst/>
              </a:rPr>
              <a:t> asked to complete two observations of another teacher during the year. We decided to start small and informal with no recording of observations, no constructive criticism, simply recording the observation date. Our vision for the next few years is to grow and develop the process hopefully to a point where it is an integral part of or school culture</a:t>
            </a:r>
            <a:endParaRPr lang="en-US" sz="5700" dirty="0">
              <a:solidFill>
                <a:schemeClr val="accent4"/>
              </a:solidFill>
            </a:endParaRPr>
          </a:p>
        </p:txBody>
      </p:sp>
      <p:sp>
        <p:nvSpPr>
          <p:cNvPr id="160" name="Rectangle 15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144065" y="0"/>
            <a:ext cx="3931372" cy="21383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20563" y="1114539"/>
            <a:ext cx="12747797" cy="911590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FD61B8D8-A028-61B3-6091-39FA10A5DDA9}"/>
              </a:ext>
            </a:extLst>
          </p:cNvPr>
          <p:cNvPicPr>
            <a:picLocks noChangeAspect="1"/>
          </p:cNvPicPr>
          <p:nvPr/>
        </p:nvPicPr>
        <p:blipFill rotWithShape="1">
          <a:blip r:embed="rId3"/>
          <a:srcRect r="337"/>
          <a:stretch/>
        </p:blipFill>
        <p:spPr>
          <a:xfrm>
            <a:off x="18635489" y="2534430"/>
            <a:ext cx="11569028" cy="6413502"/>
          </a:xfrm>
          <a:prstGeom prst="rect">
            <a:avLst/>
          </a:prstGeom>
        </p:spPr>
      </p:pic>
      <p:sp>
        <p:nvSpPr>
          <p:cNvPr id="164" name="Rectangle 16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20563" y="10930278"/>
            <a:ext cx="12747797" cy="911590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CDC9C717-A6E8-FB50-5A0D-AFCB85C5943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447"/>
          <a:stretch/>
        </p:blipFill>
        <p:spPr>
          <a:xfrm>
            <a:off x="18635489" y="12282882"/>
            <a:ext cx="11564124" cy="6410695"/>
          </a:xfrm>
          <a:prstGeom prst="rect">
            <a:avLst/>
          </a:prstGeom>
        </p:spPr>
      </p:pic>
      <p:sp>
        <p:nvSpPr>
          <p:cNvPr id="7" name="TextBox 6">
            <a:extLst>
              <a:ext uri="{FF2B5EF4-FFF2-40B4-BE49-F238E27FC236}">
                <a16:creationId xmlns:a16="http://schemas.microsoft.com/office/drawing/2014/main" id="{BD176F80-D82F-7663-9E3C-81CA318FC590}"/>
              </a:ext>
            </a:extLst>
          </p:cNvPr>
          <p:cNvSpPr txBox="1"/>
          <p:nvPr/>
        </p:nvSpPr>
        <p:spPr>
          <a:xfrm>
            <a:off x="27879747" y="18493522"/>
            <a:ext cx="231986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5" tooltip="https://shaelynnfarnsworth.com/2017/10/08/instructional-coaches-a-benefit-to-schools/">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IE" sz="700">
              <a:solidFill>
                <a:srgbClr val="FFFFFF"/>
              </a:solidFill>
            </a:endParaRPr>
          </a:p>
        </p:txBody>
      </p:sp>
    </p:spTree>
    <p:extLst>
      <p:ext uri="{BB962C8B-B14F-4D97-AF65-F5344CB8AC3E}">
        <p14:creationId xmlns:p14="http://schemas.microsoft.com/office/powerpoint/2010/main" val="1613059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 name="Rectangle 143">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4" cy="21381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45">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5472" y="7436880"/>
            <a:ext cx="1510353" cy="6509864"/>
            <a:chOff x="209668" y="2857422"/>
            <a:chExt cx="463662" cy="2087796"/>
          </a:xfrm>
        </p:grpSpPr>
        <p:sp>
          <p:nvSpPr>
            <p:cNvPr id="155" name="Rectangle 146">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47">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7" name="Rectangle 149">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144065" y="0"/>
            <a:ext cx="3931372" cy="21383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656" y="1969884"/>
            <a:ext cx="29233397" cy="1793631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1934458-BF80-8C59-4EEB-3BCBCD4F9739}"/>
              </a:ext>
            </a:extLst>
          </p:cNvPr>
          <p:cNvSpPr txBox="1"/>
          <p:nvPr/>
        </p:nvSpPr>
        <p:spPr>
          <a:xfrm>
            <a:off x="2442104" y="3897991"/>
            <a:ext cx="10546026" cy="1067279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6000" b="1" kern="1200" dirty="0">
                <a:solidFill>
                  <a:schemeClr val="accent4">
                    <a:lumMod val="75000"/>
                  </a:schemeClr>
                </a:solidFill>
                <a:latin typeface="+mj-lt"/>
                <a:ea typeface="+mj-ea"/>
                <a:cs typeface="+mj-cs"/>
              </a:rPr>
              <a:t>Target Six</a:t>
            </a:r>
          </a:p>
          <a:p>
            <a:pPr defTabSz="914400">
              <a:lnSpc>
                <a:spcPct val="90000"/>
              </a:lnSpc>
              <a:spcBef>
                <a:spcPct val="0"/>
              </a:spcBef>
              <a:spcAft>
                <a:spcPts val="600"/>
              </a:spcAft>
            </a:pPr>
            <a:r>
              <a:rPr lang="en-US" sz="6000" b="1" kern="1200" dirty="0">
                <a:solidFill>
                  <a:schemeClr val="tx1"/>
                </a:solidFill>
                <a:latin typeface="+mj-lt"/>
                <a:ea typeface="+mj-ea"/>
                <a:cs typeface="+mj-cs"/>
              </a:rPr>
              <a:t>: </a:t>
            </a:r>
            <a:r>
              <a:rPr lang="en-US" sz="6000" b="1" kern="1200" dirty="0">
                <a:solidFill>
                  <a:schemeClr val="accent4"/>
                </a:solidFill>
                <a:latin typeface="+mj-lt"/>
                <a:ea typeface="+mj-ea"/>
                <a:cs typeface="+mj-cs"/>
              </a:rPr>
              <a:t>Review Policies</a:t>
            </a:r>
          </a:p>
        </p:txBody>
      </p:sp>
      <p:sp>
        <p:nvSpPr>
          <p:cNvPr id="5" name="TextBox 4">
            <a:extLst>
              <a:ext uri="{FF2B5EF4-FFF2-40B4-BE49-F238E27FC236}">
                <a16:creationId xmlns:a16="http://schemas.microsoft.com/office/drawing/2014/main" id="{75BB105A-D99F-4F5D-A4E8-C66883CFA14C}"/>
              </a:ext>
            </a:extLst>
          </p:cNvPr>
          <p:cNvSpPr txBox="1"/>
          <p:nvPr/>
        </p:nvSpPr>
        <p:spPr>
          <a:xfrm>
            <a:off x="12988130" y="3566160"/>
            <a:ext cx="16645204" cy="14894319"/>
          </a:xfrm>
          <a:prstGeom prst="rect">
            <a:avLst/>
          </a:prstGeom>
        </p:spPr>
        <p:txBody>
          <a:bodyPr vert="horz" lIns="91440" tIns="45720" rIns="91440" bIns="45720" rtlCol="0" anchor="ctr">
            <a:normAutofit/>
          </a:bodyPr>
          <a:lstStyle/>
          <a:p>
            <a:pPr indent="-228600" defTabSz="914400">
              <a:lnSpc>
                <a:spcPct val="90000"/>
              </a:lnSpc>
              <a:spcBef>
                <a:spcPct val="0"/>
              </a:spcBef>
              <a:spcAft>
                <a:spcPts val="600"/>
              </a:spcAft>
              <a:buFont typeface="Arial" panose="020B0604020202020204" pitchFamily="34" charset="0"/>
              <a:buChar char="•"/>
            </a:pPr>
            <a:r>
              <a:rPr lang="en-US" sz="5700" dirty="0">
                <a:solidFill>
                  <a:schemeClr val="accent4"/>
                </a:solidFill>
              </a:rPr>
              <a:t>Homework Policy  Committee </a:t>
            </a:r>
            <a:r>
              <a:rPr lang="en-US" sz="5700">
                <a:solidFill>
                  <a:schemeClr val="accent4"/>
                </a:solidFill>
              </a:rPr>
              <a:t>will be set </a:t>
            </a:r>
            <a:r>
              <a:rPr lang="en-US" sz="5700" dirty="0">
                <a:solidFill>
                  <a:schemeClr val="accent4"/>
                </a:solidFill>
              </a:rPr>
              <a:t>up to review Homework  and Study Policy. Through c</a:t>
            </a:r>
            <a:r>
              <a:rPr lang="en-US" sz="5700" dirty="0">
                <a:solidFill>
                  <a:schemeClr val="accent4"/>
                </a:solidFill>
                <a:effectLst/>
              </a:rPr>
              <a:t>ollaboration and consultation with the following partners and interested parties:</a:t>
            </a:r>
          </a:p>
          <a:p>
            <a:pPr defTabSz="914400">
              <a:lnSpc>
                <a:spcPct val="90000"/>
              </a:lnSpc>
            </a:pPr>
            <a:endParaRPr lang="en-US" sz="5700" dirty="0">
              <a:solidFill>
                <a:schemeClr val="accent4"/>
              </a:solidFill>
              <a:effectLst/>
            </a:endParaRPr>
          </a:p>
          <a:p>
            <a:pPr marL="342900" lvl="0" indent="-228600" defTabSz="914400">
              <a:lnSpc>
                <a:spcPct val="90000"/>
              </a:lnSpc>
              <a:buFont typeface="Arial" panose="020B0604020202020204" pitchFamily="34" charset="0"/>
              <a:buChar char="•"/>
            </a:pPr>
            <a:r>
              <a:rPr lang="en-US" sz="5700" dirty="0">
                <a:solidFill>
                  <a:schemeClr val="accent4"/>
                </a:solidFill>
                <a:effectLst/>
              </a:rPr>
              <a:t>The </a:t>
            </a:r>
            <a:r>
              <a:rPr lang="en-US" sz="5700" dirty="0">
                <a:solidFill>
                  <a:schemeClr val="accent4"/>
                </a:solidFill>
              </a:rPr>
              <a:t>S</a:t>
            </a:r>
            <a:r>
              <a:rPr lang="en-US" sz="5700" dirty="0">
                <a:solidFill>
                  <a:schemeClr val="accent4"/>
                </a:solidFill>
                <a:effectLst/>
              </a:rPr>
              <a:t>taff of the College</a:t>
            </a:r>
          </a:p>
          <a:p>
            <a:pPr marL="342900" lvl="0" indent="-228600" defTabSz="914400">
              <a:lnSpc>
                <a:spcPct val="90000"/>
              </a:lnSpc>
              <a:buFont typeface="Arial" panose="020B0604020202020204" pitchFamily="34" charset="0"/>
              <a:buChar char="•"/>
            </a:pPr>
            <a:r>
              <a:rPr lang="en-US" sz="5700" dirty="0">
                <a:solidFill>
                  <a:schemeClr val="accent4"/>
                </a:solidFill>
                <a:effectLst/>
              </a:rPr>
              <a:t>The Parents' Association of the College.</a:t>
            </a:r>
          </a:p>
          <a:p>
            <a:pPr marL="342900" lvl="0" indent="-228600" defTabSz="914400">
              <a:lnSpc>
                <a:spcPct val="90000"/>
              </a:lnSpc>
              <a:buFont typeface="Arial" panose="020B0604020202020204" pitchFamily="34" charset="0"/>
              <a:buChar char="•"/>
            </a:pPr>
            <a:r>
              <a:rPr lang="en-US" sz="5700" dirty="0">
                <a:solidFill>
                  <a:schemeClr val="accent4"/>
                </a:solidFill>
                <a:effectLst/>
              </a:rPr>
              <a:t>The Students of the College.</a:t>
            </a:r>
          </a:p>
          <a:p>
            <a:pPr indent="-228600" defTabSz="914400">
              <a:lnSpc>
                <a:spcPct val="90000"/>
              </a:lnSpc>
              <a:spcBef>
                <a:spcPct val="0"/>
              </a:spcBef>
              <a:spcAft>
                <a:spcPts val="600"/>
              </a:spcAft>
              <a:buFont typeface="Arial" panose="020B0604020202020204" pitchFamily="34" charset="0"/>
              <a:buChar char="•"/>
            </a:pPr>
            <a:endParaRPr lang="en-US" sz="5700" dirty="0"/>
          </a:p>
        </p:txBody>
      </p:sp>
      <p:sp>
        <p:nvSpPr>
          <p:cNvPr id="3" name="TextBox 2">
            <a:extLst>
              <a:ext uri="{FF2B5EF4-FFF2-40B4-BE49-F238E27FC236}">
                <a16:creationId xmlns:a16="http://schemas.microsoft.com/office/drawing/2014/main" id="{B86B96CA-2C64-D050-9E04-AFF33827D3A1}"/>
              </a:ext>
            </a:extLst>
          </p:cNvPr>
          <p:cNvSpPr txBox="1"/>
          <p:nvPr/>
        </p:nvSpPr>
        <p:spPr>
          <a:xfrm flipV="1">
            <a:off x="7255491" y="4790496"/>
            <a:ext cx="7178966" cy="499961"/>
          </a:xfrm>
          <a:prstGeom prst="rect">
            <a:avLst/>
          </a:prstGeom>
          <a:noFill/>
        </p:spPr>
        <p:txBody>
          <a:bodyPr wrap="square" rtlCol="0">
            <a:spAutoFit/>
          </a:bodyPr>
          <a:lstStyle/>
          <a:p>
            <a:endParaRPr lang="en-IE" dirty="0"/>
          </a:p>
        </p:txBody>
      </p:sp>
    </p:spTree>
    <p:extLst>
      <p:ext uri="{BB962C8B-B14F-4D97-AF65-F5344CB8AC3E}">
        <p14:creationId xmlns:p14="http://schemas.microsoft.com/office/powerpoint/2010/main" val="265908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67418" cy="213836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3300" y="1452218"/>
            <a:ext cx="29268837" cy="17584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CA724F-1E4E-1C00-5C5C-F92A825F29E7}"/>
              </a:ext>
            </a:extLst>
          </p:cNvPr>
          <p:cNvSpPr txBox="1"/>
          <p:nvPr/>
        </p:nvSpPr>
        <p:spPr>
          <a:xfrm>
            <a:off x="1403300" y="2347335"/>
            <a:ext cx="8455886" cy="14913264"/>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800" b="1" kern="1200" dirty="0">
                <a:solidFill>
                  <a:schemeClr val="tx2"/>
                </a:solidFill>
                <a:latin typeface="+mj-lt"/>
                <a:ea typeface="+mj-ea"/>
                <a:cs typeface="+mj-cs"/>
              </a:rPr>
              <a:t> TARGET SEVEN-INCREASE STUDENT ATTENDANCE BY  3 % </a:t>
            </a: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244798" y="6415087"/>
            <a:ext cx="0" cy="855345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9BEC785-C57B-72FA-E76C-4912D094B166}"/>
              </a:ext>
            </a:extLst>
          </p:cNvPr>
          <p:cNvSpPr txBox="1"/>
          <p:nvPr/>
        </p:nvSpPr>
        <p:spPr>
          <a:xfrm>
            <a:off x="13091240" y="2787625"/>
            <a:ext cx="16779011" cy="14913264"/>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6900" b="0" i="0" dirty="0">
                <a:effectLst/>
              </a:rPr>
              <a:t> </a:t>
            </a:r>
            <a:r>
              <a:rPr lang="en-US" sz="6900" dirty="0"/>
              <a:t>F</a:t>
            </a:r>
            <a:r>
              <a:rPr lang="en-US" sz="6900" b="0" i="0" dirty="0">
                <a:effectLst/>
              </a:rPr>
              <a:t>oster an appreciation of learning by having good attendance practices-Use </a:t>
            </a:r>
            <a:r>
              <a:rPr lang="en-US" sz="6900" b="0" i="0" dirty="0" err="1">
                <a:effectLst/>
              </a:rPr>
              <a:t>VSware</a:t>
            </a:r>
            <a:r>
              <a:rPr lang="en-US" sz="6900" b="0" i="0" dirty="0">
                <a:effectLst/>
              </a:rPr>
              <a:t> to track attendance </a:t>
            </a:r>
          </a:p>
          <a:p>
            <a:pPr indent="-228600" defTabSz="914400">
              <a:lnSpc>
                <a:spcPct val="90000"/>
              </a:lnSpc>
              <a:spcAft>
                <a:spcPts val="600"/>
              </a:spcAft>
              <a:buFont typeface="Arial" panose="020B0604020202020204" pitchFamily="34" charset="0"/>
              <a:buChar char="•"/>
            </a:pPr>
            <a:r>
              <a:rPr lang="en-US" sz="6900" b="0" i="0" dirty="0">
                <a:effectLst/>
              </a:rPr>
              <a:t>To comply with requirements under Education Welfare Act 2000- Attendance reports</a:t>
            </a:r>
          </a:p>
          <a:p>
            <a:pPr indent="-228600" defTabSz="914400">
              <a:lnSpc>
                <a:spcPct val="90000"/>
              </a:lnSpc>
              <a:spcAft>
                <a:spcPts val="600"/>
              </a:spcAft>
              <a:buFont typeface="Arial" panose="020B0604020202020204" pitchFamily="34" charset="0"/>
              <a:buChar char="•"/>
            </a:pPr>
            <a:r>
              <a:rPr lang="en-US" sz="6900" b="0" i="0" dirty="0">
                <a:effectLst/>
              </a:rPr>
              <a:t>To raise awareness of importance of school attendance- Assemblies and Connect Time</a:t>
            </a:r>
          </a:p>
          <a:p>
            <a:pPr indent="-228600" defTabSz="914400">
              <a:lnSpc>
                <a:spcPct val="90000"/>
              </a:lnSpc>
              <a:spcAft>
                <a:spcPts val="600"/>
              </a:spcAft>
              <a:buFont typeface="Arial" panose="020B0604020202020204" pitchFamily="34" charset="0"/>
              <a:buChar char="•"/>
            </a:pPr>
            <a:r>
              <a:rPr lang="en-US" sz="6900" b="0" i="0" dirty="0">
                <a:effectLst/>
              </a:rPr>
              <a:t>To identify pupils at risk of school leaving early - Attendance Coordinator </a:t>
            </a:r>
          </a:p>
          <a:p>
            <a:pPr indent="-228600" defTabSz="914400">
              <a:lnSpc>
                <a:spcPct val="90000"/>
              </a:lnSpc>
              <a:spcAft>
                <a:spcPts val="600"/>
              </a:spcAft>
              <a:buFont typeface="Arial" panose="020B0604020202020204" pitchFamily="34" charset="0"/>
              <a:buChar char="•"/>
            </a:pPr>
            <a:r>
              <a:rPr lang="en-US" sz="6900" b="0" i="0" dirty="0">
                <a:effectLst/>
              </a:rPr>
              <a:t>To enhance the learning environment where children can make progress in all aspects of their development – Target setting/ Extra curricular</a:t>
            </a:r>
          </a:p>
        </p:txBody>
      </p:sp>
    </p:spTree>
    <p:extLst>
      <p:ext uri="{BB962C8B-B14F-4D97-AF65-F5344CB8AC3E}">
        <p14:creationId xmlns:p14="http://schemas.microsoft.com/office/powerpoint/2010/main" val="1525290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4" cy="21381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5472" y="7436880"/>
            <a:ext cx="1510353" cy="6509864"/>
            <a:chOff x="209668" y="2857422"/>
            <a:chExt cx="463662" cy="2087796"/>
          </a:xfrm>
        </p:grpSpPr>
        <p:sp>
          <p:nvSpPr>
            <p:cNvPr id="49" name="Rectangle 48">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144065" y="0"/>
            <a:ext cx="3931372" cy="21383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656" y="1969884"/>
            <a:ext cx="29233397" cy="1793631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85AAE23-0368-08FF-5C9F-A9254A4C0387}"/>
              </a:ext>
            </a:extLst>
          </p:cNvPr>
          <p:cNvSpPr txBox="1"/>
          <p:nvPr/>
        </p:nvSpPr>
        <p:spPr>
          <a:xfrm>
            <a:off x="14212214" y="1967904"/>
            <a:ext cx="15421120" cy="16492575"/>
          </a:xfrm>
          <a:prstGeom prst="rect">
            <a:avLst/>
          </a:prstGeom>
        </p:spPr>
        <p:txBody>
          <a:bodyPr vert="horz" lIns="91440" tIns="45720" rIns="91440" bIns="45720" rtlCol="0" anchor="ctr">
            <a:normAutofit/>
          </a:bodyPr>
          <a:lstStyle/>
          <a:p>
            <a:pPr marL="342900" lvl="0" indent="-228600" defTabSz="914400">
              <a:lnSpc>
                <a:spcPct val="90000"/>
              </a:lnSpc>
              <a:spcAft>
                <a:spcPts val="600"/>
              </a:spcAft>
              <a:buFont typeface="Arial" panose="020B0604020202020204" pitchFamily="34" charset="0"/>
              <a:buChar char="•"/>
            </a:pPr>
            <a:r>
              <a:rPr lang="en-US" sz="4400" dirty="0">
                <a:solidFill>
                  <a:schemeClr val="accent4"/>
                </a:solidFill>
                <a:effectLst/>
              </a:rPr>
              <a:t>Each student must have there  </a:t>
            </a:r>
            <a:r>
              <a:rPr lang="en-US" sz="4400" dirty="0">
                <a:solidFill>
                  <a:schemeClr val="accent4"/>
                </a:solidFill>
              </a:rPr>
              <a:t>Learning</a:t>
            </a:r>
            <a:r>
              <a:rPr lang="en-US" sz="4400" dirty="0">
                <a:solidFill>
                  <a:schemeClr val="accent4"/>
                </a:solidFill>
                <a:effectLst/>
              </a:rPr>
              <a:t> Journal in every class. Students are asked to record </a:t>
            </a:r>
            <a:r>
              <a:rPr lang="en-US" sz="4400" b="1" dirty="0">
                <a:solidFill>
                  <a:schemeClr val="accent4"/>
                </a:solidFill>
                <a:effectLst/>
              </a:rPr>
              <a:t>all </a:t>
            </a:r>
            <a:r>
              <a:rPr lang="en-US" sz="4400" dirty="0">
                <a:solidFill>
                  <a:schemeClr val="accent4"/>
                </a:solidFill>
                <a:effectLst/>
              </a:rPr>
              <a:t>aspects of homework for every subject-</a:t>
            </a:r>
          </a:p>
          <a:p>
            <a:pPr marL="342900" lvl="0" indent="-228600" defTabSz="914400">
              <a:lnSpc>
                <a:spcPct val="90000"/>
              </a:lnSpc>
              <a:spcAft>
                <a:spcPts val="600"/>
              </a:spcAft>
              <a:buFont typeface="Arial" panose="020B0604020202020204" pitchFamily="34" charset="0"/>
              <a:buChar char="•"/>
            </a:pPr>
            <a:r>
              <a:rPr lang="en-US" sz="4400" dirty="0">
                <a:solidFill>
                  <a:schemeClr val="accent4"/>
                </a:solidFill>
                <a:effectLst/>
              </a:rPr>
              <a:t>Journals will be checked in Connect Time </a:t>
            </a:r>
          </a:p>
          <a:p>
            <a:pPr marL="342900" lvl="0" indent="-228600" defTabSz="914400">
              <a:lnSpc>
                <a:spcPct val="90000"/>
              </a:lnSpc>
              <a:spcAft>
                <a:spcPts val="600"/>
              </a:spcAft>
              <a:buFont typeface="Arial" panose="020B0604020202020204" pitchFamily="34" charset="0"/>
              <a:buChar char="•"/>
            </a:pPr>
            <a:r>
              <a:rPr lang="en-US" sz="4400" dirty="0">
                <a:solidFill>
                  <a:schemeClr val="accent4"/>
                </a:solidFill>
                <a:effectLst/>
              </a:rPr>
              <a:t>Time is given during class to record assigned work. Journals are not private to students and act as a link between parents / guardians and teachers.</a:t>
            </a:r>
          </a:p>
          <a:p>
            <a:pPr marL="342900" lvl="0" indent="-228600" defTabSz="914400">
              <a:lnSpc>
                <a:spcPct val="90000"/>
              </a:lnSpc>
              <a:spcAft>
                <a:spcPts val="600"/>
              </a:spcAft>
              <a:buFont typeface="Arial" panose="020B0604020202020204" pitchFamily="34" charset="0"/>
              <a:buChar char="•"/>
            </a:pPr>
            <a:r>
              <a:rPr lang="en-US" sz="4400" dirty="0">
                <a:solidFill>
                  <a:schemeClr val="accent4"/>
                </a:solidFill>
                <a:effectLst/>
              </a:rPr>
              <a:t>Homework is corrected regularly and in a timely fashion.</a:t>
            </a:r>
          </a:p>
          <a:p>
            <a:pPr marL="342900" lvl="0" indent="-228600" defTabSz="914400">
              <a:lnSpc>
                <a:spcPct val="90000"/>
              </a:lnSpc>
              <a:spcAft>
                <a:spcPts val="600"/>
              </a:spcAft>
              <a:buFont typeface="Arial" panose="020B0604020202020204" pitchFamily="34" charset="0"/>
              <a:buChar char="•"/>
            </a:pPr>
            <a:r>
              <a:rPr lang="en-US" sz="4400" dirty="0">
                <a:solidFill>
                  <a:schemeClr val="accent4"/>
                </a:solidFill>
                <a:effectLst/>
              </a:rPr>
              <a:t>Students are encouraged to track their progress in subjects in their School Journal. </a:t>
            </a:r>
          </a:p>
          <a:p>
            <a:pPr marL="457200" indent="-228600" defTabSz="914400">
              <a:lnSpc>
                <a:spcPct val="90000"/>
              </a:lnSpc>
              <a:spcAft>
                <a:spcPts val="600"/>
              </a:spcAft>
              <a:buFont typeface="Arial" panose="020B0604020202020204" pitchFamily="34" charset="0"/>
              <a:buChar char="•"/>
            </a:pPr>
            <a:endParaRPr lang="en-US" sz="4400" dirty="0">
              <a:solidFill>
                <a:schemeClr val="accent4"/>
              </a:solidFill>
              <a:effectLst/>
            </a:endParaRPr>
          </a:p>
          <a:p>
            <a:pPr marL="342900" lvl="0" indent="-228600" defTabSz="914400">
              <a:lnSpc>
                <a:spcPct val="90000"/>
              </a:lnSpc>
              <a:spcAft>
                <a:spcPts val="600"/>
              </a:spcAft>
              <a:buFont typeface="Arial" panose="020B0604020202020204" pitchFamily="34" charset="0"/>
              <a:buChar char="•"/>
            </a:pPr>
            <a:r>
              <a:rPr lang="en-US" sz="4400" b="1" dirty="0">
                <a:solidFill>
                  <a:schemeClr val="accent4"/>
                </a:solidFill>
                <a:effectLst/>
              </a:rPr>
              <a:t>SEN: </a:t>
            </a:r>
            <a:endParaRPr lang="en-US" sz="4400" dirty="0">
              <a:solidFill>
                <a:schemeClr val="accent4"/>
              </a:solidFill>
              <a:effectLst/>
            </a:endParaRPr>
          </a:p>
          <a:p>
            <a:pPr marL="342900" lvl="0" indent="-228600" defTabSz="914400">
              <a:lnSpc>
                <a:spcPct val="90000"/>
              </a:lnSpc>
              <a:spcAft>
                <a:spcPts val="600"/>
              </a:spcAft>
              <a:buFont typeface="Arial" panose="020B0604020202020204" pitchFamily="34" charset="0"/>
              <a:buChar char="•"/>
            </a:pPr>
            <a:r>
              <a:rPr lang="en-US" sz="4400" dirty="0">
                <a:solidFill>
                  <a:schemeClr val="accent4"/>
                </a:solidFill>
                <a:effectLst/>
              </a:rPr>
              <a:t>The </a:t>
            </a:r>
            <a:r>
              <a:rPr lang="en-US" sz="4400" dirty="0">
                <a:solidFill>
                  <a:schemeClr val="accent4"/>
                </a:solidFill>
              </a:rPr>
              <a:t>SEN</a:t>
            </a:r>
            <a:r>
              <a:rPr lang="en-US" sz="4400" dirty="0">
                <a:solidFill>
                  <a:schemeClr val="accent4"/>
                </a:solidFill>
                <a:effectLst/>
              </a:rPr>
              <a:t> Department assists SEN students.</a:t>
            </a:r>
          </a:p>
          <a:p>
            <a:pPr marL="342900" lvl="0" indent="-228600" defTabSz="914400">
              <a:lnSpc>
                <a:spcPct val="90000"/>
              </a:lnSpc>
              <a:spcAft>
                <a:spcPts val="600"/>
              </a:spcAft>
              <a:buFont typeface="Arial" panose="020B0604020202020204" pitchFamily="34" charset="0"/>
              <a:buChar char="•"/>
            </a:pPr>
            <a:r>
              <a:rPr lang="en-US" sz="4400" dirty="0">
                <a:solidFill>
                  <a:schemeClr val="accent4"/>
                </a:solidFill>
              </a:rPr>
              <a:t> Junior </a:t>
            </a:r>
            <a:r>
              <a:rPr lang="en-US" sz="4400" dirty="0" err="1">
                <a:solidFill>
                  <a:schemeClr val="accent4"/>
                </a:solidFill>
              </a:rPr>
              <a:t>Dún</a:t>
            </a:r>
            <a:r>
              <a:rPr lang="en-US" sz="4400" dirty="0">
                <a:solidFill>
                  <a:schemeClr val="accent4"/>
                </a:solidFill>
                <a:effectLst/>
              </a:rPr>
              <a:t> students</a:t>
            </a:r>
            <a:r>
              <a:rPr lang="en-US" sz="4400" dirty="0">
                <a:solidFill>
                  <a:schemeClr val="accent4"/>
                </a:solidFill>
              </a:rPr>
              <a:t> attend Homework session </a:t>
            </a:r>
            <a:endParaRPr lang="en-US" sz="4400" dirty="0">
              <a:solidFill>
                <a:schemeClr val="accent4"/>
              </a:solidFill>
              <a:effectLst/>
            </a:endParaRPr>
          </a:p>
          <a:p>
            <a:pPr marL="914400" indent="-228600" defTabSz="914400">
              <a:lnSpc>
                <a:spcPct val="90000"/>
              </a:lnSpc>
              <a:spcAft>
                <a:spcPts val="600"/>
              </a:spcAft>
              <a:buFont typeface="Arial" panose="020B0604020202020204" pitchFamily="34" charset="0"/>
              <a:buChar char="•"/>
            </a:pPr>
            <a:r>
              <a:rPr lang="en-US" sz="4400" dirty="0">
                <a:solidFill>
                  <a:schemeClr val="accent4"/>
                </a:solidFill>
                <a:effectLst/>
              </a:rPr>
              <a:t> </a:t>
            </a:r>
          </a:p>
          <a:p>
            <a:pPr marL="342900" lvl="0" indent="-228600" defTabSz="914400">
              <a:lnSpc>
                <a:spcPct val="90000"/>
              </a:lnSpc>
              <a:spcAft>
                <a:spcPts val="600"/>
              </a:spcAft>
              <a:buFont typeface="Arial" panose="020B0604020202020204" pitchFamily="34" charset="0"/>
              <a:buChar char="•"/>
            </a:pPr>
            <a:r>
              <a:rPr lang="en-US" sz="4400" dirty="0">
                <a:solidFill>
                  <a:schemeClr val="accent4"/>
                </a:solidFill>
                <a:effectLst/>
              </a:rPr>
              <a:t>Homework and Study Skills workshops </a:t>
            </a:r>
            <a:r>
              <a:rPr lang="en-US" sz="4400" dirty="0">
                <a:solidFill>
                  <a:schemeClr val="accent4"/>
                </a:solidFill>
              </a:rPr>
              <a:t>will be </a:t>
            </a:r>
            <a:r>
              <a:rPr lang="en-US" sz="4400" dirty="0">
                <a:solidFill>
                  <a:schemeClr val="accent4"/>
                </a:solidFill>
                <a:effectLst/>
              </a:rPr>
              <a:t>provided to students. </a:t>
            </a:r>
          </a:p>
          <a:p>
            <a:pPr marL="342900" lvl="0" indent="-228600" defTabSz="914400">
              <a:lnSpc>
                <a:spcPct val="90000"/>
              </a:lnSpc>
              <a:spcAft>
                <a:spcPts val="600"/>
              </a:spcAft>
              <a:buFont typeface="Arial" panose="020B0604020202020204" pitchFamily="34" charset="0"/>
              <a:buChar char="•"/>
            </a:pPr>
            <a:r>
              <a:rPr lang="en-US" sz="4400" dirty="0">
                <a:solidFill>
                  <a:schemeClr val="accent4"/>
                </a:solidFill>
                <a:effectLst/>
              </a:rPr>
              <a:t>Evening study for all years available</a:t>
            </a:r>
          </a:p>
          <a:p>
            <a:pPr marL="342900" lvl="0" indent="-228600" defTabSz="914400">
              <a:lnSpc>
                <a:spcPct val="90000"/>
              </a:lnSpc>
              <a:spcAft>
                <a:spcPts val="600"/>
              </a:spcAft>
              <a:buFont typeface="Arial" panose="020B0604020202020204" pitchFamily="34" charset="0"/>
              <a:buChar char="•"/>
            </a:pPr>
            <a:r>
              <a:rPr lang="en-US" sz="4400" dirty="0">
                <a:solidFill>
                  <a:schemeClr val="accent4"/>
                </a:solidFill>
                <a:effectLst/>
              </a:rPr>
              <a:t>Saturday and periodic holiday study sessions available for sixth years  </a:t>
            </a:r>
          </a:p>
          <a:p>
            <a:pPr indent="-228600" defTabSz="914400">
              <a:lnSpc>
                <a:spcPct val="90000"/>
              </a:lnSpc>
              <a:spcAft>
                <a:spcPts val="600"/>
              </a:spcAft>
              <a:buFont typeface="Arial" panose="020B0604020202020204" pitchFamily="34" charset="0"/>
              <a:buChar char="•"/>
            </a:pPr>
            <a:endParaRPr lang="en-US" sz="4400" dirty="0"/>
          </a:p>
        </p:txBody>
      </p:sp>
      <p:graphicFrame>
        <p:nvGraphicFramePr>
          <p:cNvPr id="56" name="TextBox 3">
            <a:extLst>
              <a:ext uri="{FF2B5EF4-FFF2-40B4-BE49-F238E27FC236}">
                <a16:creationId xmlns:a16="http://schemas.microsoft.com/office/drawing/2014/main" id="{18D9B287-9C37-6260-D7B6-096734325197}"/>
              </a:ext>
            </a:extLst>
          </p:cNvPr>
          <p:cNvGraphicFramePr/>
          <p:nvPr>
            <p:extLst>
              <p:ext uri="{D42A27DB-BD31-4B8C-83A1-F6EECF244321}">
                <p14:modId xmlns:p14="http://schemas.microsoft.com/office/powerpoint/2010/main" val="1056838760"/>
              </p:ext>
            </p:extLst>
          </p:nvPr>
        </p:nvGraphicFramePr>
        <p:xfrm>
          <a:off x="3035006" y="3866161"/>
          <a:ext cx="10546026" cy="14594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493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7" cy="21383625"/>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348459" cy="21383625"/>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49" name="Freeform: Shape 48">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728297" cy="21383625"/>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813E6900-0D00-C9EE-724B-6B90831CB798}"/>
              </a:ext>
            </a:extLst>
          </p:cNvPr>
          <p:cNvSpPr txBox="1"/>
          <p:nvPr/>
        </p:nvSpPr>
        <p:spPr>
          <a:xfrm>
            <a:off x="2012741" y="7127875"/>
            <a:ext cx="8902828" cy="11988300"/>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5700" dirty="0">
                <a:solidFill>
                  <a:schemeClr val="bg1">
                    <a:alpha val="60000"/>
                  </a:schemeClr>
                </a:solidFill>
              </a:rPr>
              <a:t>TARGET NINE</a:t>
            </a:r>
          </a:p>
          <a:p>
            <a:pPr indent="-228600" defTabSz="914400">
              <a:lnSpc>
                <a:spcPct val="90000"/>
              </a:lnSpc>
              <a:spcAft>
                <a:spcPts val="600"/>
              </a:spcAft>
              <a:buFont typeface="Arial" panose="020B0604020202020204" pitchFamily="34" charset="0"/>
              <a:buChar char="•"/>
            </a:pPr>
            <a:r>
              <a:rPr lang="en-US" sz="5700" dirty="0">
                <a:solidFill>
                  <a:schemeClr val="bg1">
                    <a:alpha val="60000"/>
                  </a:schemeClr>
                </a:solidFill>
              </a:rPr>
              <a:t> Student Voice – Create evaluation sheet to be  used in each subject to inform our Teaching and Learning</a:t>
            </a:r>
          </a:p>
        </p:txBody>
      </p:sp>
      <p:pic>
        <p:nvPicPr>
          <p:cNvPr id="5" name="Picture 4">
            <a:extLst>
              <a:ext uri="{FF2B5EF4-FFF2-40B4-BE49-F238E27FC236}">
                <a16:creationId xmlns:a16="http://schemas.microsoft.com/office/drawing/2014/main" id="{28343EAA-A7EA-E5E6-7E2E-0E04128C6896}"/>
              </a:ext>
            </a:extLst>
          </p:cNvPr>
          <p:cNvPicPr>
            <a:picLocks noChangeAspect="1"/>
          </p:cNvPicPr>
          <p:nvPr/>
        </p:nvPicPr>
        <p:blipFill>
          <a:blip r:embed="rId2"/>
          <a:stretch>
            <a:fillRect/>
          </a:stretch>
        </p:blipFill>
        <p:spPr>
          <a:xfrm>
            <a:off x="15676304" y="2006372"/>
            <a:ext cx="12941304" cy="17370880"/>
          </a:xfrm>
          <a:prstGeom prst="rect">
            <a:avLst/>
          </a:prstGeom>
        </p:spPr>
      </p:pic>
    </p:spTree>
    <p:extLst>
      <p:ext uri="{BB962C8B-B14F-4D97-AF65-F5344CB8AC3E}">
        <p14:creationId xmlns:p14="http://schemas.microsoft.com/office/powerpoint/2010/main" val="2954881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6">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2067418" cy="21383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F0D16E-0275-15DA-A9D7-DEFDEE28F0AB}"/>
              </a:ext>
            </a:extLst>
          </p:cNvPr>
          <p:cNvSpPr txBox="1"/>
          <p:nvPr/>
        </p:nvSpPr>
        <p:spPr>
          <a:xfrm>
            <a:off x="1707240" y="1737349"/>
            <a:ext cx="13603785" cy="521202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11500" dirty="0">
                <a:latin typeface="+mj-lt"/>
                <a:ea typeface="+mj-ea"/>
                <a:cs typeface="+mj-cs"/>
              </a:rPr>
              <a:t>Target Ten- To Increase  use of OneNote</a:t>
            </a:r>
          </a:p>
        </p:txBody>
      </p:sp>
      <p:sp>
        <p:nvSpPr>
          <p:cNvPr id="5" name="TextBox 4">
            <a:extLst>
              <a:ext uri="{FF2B5EF4-FFF2-40B4-BE49-F238E27FC236}">
                <a16:creationId xmlns:a16="http://schemas.microsoft.com/office/drawing/2014/main" id="{55176977-FD46-569E-3B89-66CA89352777}"/>
              </a:ext>
            </a:extLst>
          </p:cNvPr>
          <p:cNvSpPr txBox="1"/>
          <p:nvPr/>
        </p:nvSpPr>
        <p:spPr>
          <a:xfrm>
            <a:off x="2004714" y="1745107"/>
            <a:ext cx="9386683" cy="1544214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dirty="0">
                <a:solidFill>
                  <a:schemeClr val="bg1"/>
                </a:solidFill>
                <a:latin typeface="+mj-lt"/>
                <a:ea typeface="+mj-ea"/>
                <a:cs typeface="+mj-cs"/>
              </a:rPr>
              <a:t>Target Ten: Increase the use of One Note in </a:t>
            </a:r>
            <a:r>
              <a:rPr lang="en-US" sz="4400" dirty="0">
                <a:solidFill>
                  <a:schemeClr val="bg1"/>
                </a:solidFill>
                <a:latin typeface="+mj-lt"/>
                <a:ea typeface="+mj-ea"/>
                <a:cs typeface="+mj-cs"/>
              </a:rPr>
              <a:t>our</a:t>
            </a:r>
            <a:r>
              <a:rPr lang="en-US" sz="4400" kern="1200" dirty="0">
                <a:solidFill>
                  <a:schemeClr val="bg1"/>
                </a:solidFill>
                <a:latin typeface="+mj-lt"/>
                <a:ea typeface="+mj-ea"/>
                <a:cs typeface="+mj-cs"/>
              </a:rPr>
              <a:t> Classroom teaching and Planning </a:t>
            </a:r>
          </a:p>
        </p:txBody>
      </p:sp>
      <p:pic>
        <p:nvPicPr>
          <p:cNvPr id="36" name="Picture 32">
            <a:extLst>
              <a:ext uri="{FF2B5EF4-FFF2-40B4-BE49-F238E27FC236}">
                <a16:creationId xmlns:a16="http://schemas.microsoft.com/office/drawing/2014/main" id="{F57492D5-4434-E976-1C6B-8B6F873CE127}"/>
              </a:ext>
            </a:extLst>
          </p:cNvPr>
          <p:cNvPicPr>
            <a:picLocks noChangeAspect="1"/>
          </p:cNvPicPr>
          <p:nvPr/>
        </p:nvPicPr>
        <p:blipFill rotWithShape="1">
          <a:blip r:embed="rId3"/>
          <a:srcRect l="16900" r="30834"/>
          <a:stretch/>
        </p:blipFill>
        <p:spPr>
          <a:xfrm>
            <a:off x="16266456" y="1737346"/>
            <a:ext cx="13603784" cy="17373487"/>
          </a:xfrm>
          <a:prstGeom prst="rect">
            <a:avLst/>
          </a:prstGeom>
          <a:effectLst/>
        </p:spPr>
      </p:pic>
      <p:graphicFrame>
        <p:nvGraphicFramePr>
          <p:cNvPr id="7" name="TextBox 3">
            <a:extLst>
              <a:ext uri="{FF2B5EF4-FFF2-40B4-BE49-F238E27FC236}">
                <a16:creationId xmlns:a16="http://schemas.microsoft.com/office/drawing/2014/main" id="{3936A8ED-CC21-B8D2-3D3D-41EF0C6E16B5}"/>
              </a:ext>
            </a:extLst>
          </p:cNvPr>
          <p:cNvGraphicFramePr/>
          <p:nvPr>
            <p:extLst>
              <p:ext uri="{D42A27DB-BD31-4B8C-83A1-F6EECF244321}">
                <p14:modId xmlns:p14="http://schemas.microsoft.com/office/powerpoint/2010/main" val="1409175074"/>
              </p:ext>
            </p:extLst>
          </p:nvPr>
        </p:nvGraphicFramePr>
        <p:xfrm>
          <a:off x="1707243" y="7477190"/>
          <a:ext cx="13628496" cy="11633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7404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3242-8D80-CEEA-9689-920DF204880F}"/>
              </a:ext>
            </a:extLst>
          </p:cNvPr>
          <p:cNvSpPr>
            <a:spLocks noGrp="1"/>
          </p:cNvSpPr>
          <p:nvPr>
            <p:ph type="title"/>
          </p:nvPr>
        </p:nvSpPr>
        <p:spPr/>
        <p:txBody>
          <a:bodyPr/>
          <a:lstStyle/>
          <a:p>
            <a:r>
              <a:rPr lang="en-US" sz="13700" dirty="0">
                <a:cs typeface="Calibri Light"/>
              </a:rPr>
              <a:t>Staff Meeting 9th May 2023</a:t>
            </a:r>
            <a:endParaRPr lang="en-US" dirty="0"/>
          </a:p>
        </p:txBody>
      </p:sp>
      <p:sp>
        <p:nvSpPr>
          <p:cNvPr id="3" name="Content Placeholder 2">
            <a:extLst>
              <a:ext uri="{FF2B5EF4-FFF2-40B4-BE49-F238E27FC236}">
                <a16:creationId xmlns:a16="http://schemas.microsoft.com/office/drawing/2014/main" id="{5D4F9A03-5F9B-7C30-1E3C-60A7D870E7D2}"/>
              </a:ext>
            </a:extLst>
          </p:cNvPr>
          <p:cNvSpPr>
            <a:spLocks noGrp="1"/>
          </p:cNvSpPr>
          <p:nvPr>
            <p:ph idx="1"/>
          </p:nvPr>
        </p:nvSpPr>
        <p:spPr/>
        <p:txBody>
          <a:bodyPr vert="horz" lIns="91440" tIns="45720" rIns="91440" bIns="45720" rtlCol="0" anchor="t">
            <a:normAutofit/>
          </a:bodyPr>
          <a:lstStyle/>
          <a:p>
            <a:pPr marL="712470" indent="-712470"/>
            <a:r>
              <a:rPr lang="en-US" sz="8700" dirty="0">
                <a:cs typeface="Calibri"/>
              </a:rPr>
              <a:t>SSE Objectives 2023-2026</a:t>
            </a:r>
            <a:endParaRPr lang="en-US" dirty="0">
              <a:cs typeface="Calibri"/>
            </a:endParaRPr>
          </a:p>
          <a:p>
            <a:pPr marL="712470" indent="-712470"/>
            <a:endParaRPr lang="en-US" sz="8700" dirty="0">
              <a:cs typeface="Calibri"/>
            </a:endParaRPr>
          </a:p>
          <a:p>
            <a:pPr marL="712470" indent="-712470"/>
            <a:r>
              <a:rPr lang="en-US" sz="6600" dirty="0">
                <a:solidFill>
                  <a:srgbClr val="000000"/>
                </a:solidFill>
                <a:ea typeface="+mn-lt"/>
                <a:cs typeface="+mn-lt"/>
              </a:rPr>
              <a:t>Incremental improvement in student engagement with learning </a:t>
            </a:r>
            <a:endParaRPr lang="en-US" sz="6600" dirty="0">
              <a:cs typeface="Calibri"/>
            </a:endParaRPr>
          </a:p>
          <a:p>
            <a:pPr marL="712470" indent="-712470"/>
            <a:r>
              <a:rPr lang="en-US" sz="6600" dirty="0">
                <a:solidFill>
                  <a:srgbClr val="000000"/>
                </a:solidFill>
                <a:ea typeface="+mn-lt"/>
                <a:cs typeface="+mn-lt"/>
              </a:rPr>
              <a:t>Incremental improvement in student/staff wellbeing and connection with school community</a:t>
            </a:r>
            <a:endParaRPr lang="en-US" sz="6600">
              <a:cs typeface="Calibri" panose="020F0502020204030204"/>
            </a:endParaRPr>
          </a:p>
          <a:p>
            <a:pPr marL="712470" indent="-712470"/>
            <a:endParaRPr lang="en-US" sz="8700" dirty="0">
              <a:cs typeface="Calibri" panose="020F0502020204030204"/>
            </a:endParaRPr>
          </a:p>
        </p:txBody>
      </p:sp>
    </p:spTree>
    <p:extLst>
      <p:ext uri="{BB962C8B-B14F-4D97-AF65-F5344CB8AC3E}">
        <p14:creationId xmlns:p14="http://schemas.microsoft.com/office/powerpoint/2010/main" val="3235472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9AE8-D012-C6E3-3104-6CE8D29C95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29D571-81CD-E45A-EED6-C3A77F2FE13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2762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67418" cy="21383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8415" y="0"/>
            <a:ext cx="33107032" cy="21368776"/>
            <a:chOff x="-417513" y="0"/>
            <a:chExt cx="12584114" cy="6853238"/>
          </a:xfrm>
        </p:grpSpPr>
        <p:sp>
          <p:nvSpPr>
            <p:cNvPr id="32"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3"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4"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6"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7"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8"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9"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0"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1"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2"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3"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4"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5"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6"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7"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8"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9"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0"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grpSp>
      <p:sp useBgFill="1">
        <p:nvSpPr>
          <p:cNvPr id="54" name="Rectangle 53">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0889" y="0"/>
            <a:ext cx="27014548" cy="214185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56762" y="3040322"/>
            <a:ext cx="937830" cy="682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9C8B156F-B492-AB6A-2E9D-FDF46B9187E7}"/>
              </a:ext>
            </a:extLst>
          </p:cNvPr>
          <p:cNvSpPr txBox="1"/>
          <p:nvPr/>
        </p:nvSpPr>
        <p:spPr>
          <a:xfrm>
            <a:off x="7577821" y="3362632"/>
            <a:ext cx="21862247" cy="15511981"/>
          </a:xfrm>
          <a:prstGeom prst="rect">
            <a:avLst/>
          </a:prstGeom>
        </p:spPr>
        <p:txBody>
          <a:bodyPr vert="horz" lIns="91440" tIns="45720" rIns="91440" bIns="45720" rtlCol="0">
            <a:normAutofit/>
          </a:bodyPr>
          <a:lstStyle/>
          <a:p>
            <a:pPr marL="857250" indent="-857250" defTabSz="914400">
              <a:lnSpc>
                <a:spcPct val="90000"/>
              </a:lnSpc>
              <a:spcAft>
                <a:spcPts val="800"/>
              </a:spcAft>
              <a:buFont typeface="Arial" panose="020B0604020202020204" pitchFamily="34" charset="0"/>
              <a:buChar char="•"/>
            </a:pPr>
            <a:r>
              <a:rPr lang="en-US" sz="8800">
                <a:solidFill>
                  <a:srgbClr val="002060"/>
                </a:solidFill>
                <a:effectLst/>
              </a:rPr>
              <a:t>SSE is supported by a quality framework</a:t>
            </a:r>
            <a:r>
              <a:rPr lang="en-US" sz="8800" b="1">
                <a:solidFill>
                  <a:srgbClr val="002060"/>
                </a:solidFill>
                <a:effectLst/>
              </a:rPr>
              <a:t>, Looking at Our School (LAOS) 2022, which provides a set of criteria or descriptors of quality in schools</a:t>
            </a:r>
            <a:r>
              <a:rPr lang="en-US" sz="8800">
                <a:solidFill>
                  <a:srgbClr val="002060"/>
                </a:solidFill>
                <a:effectLst/>
              </a:rPr>
              <a:t>. </a:t>
            </a:r>
          </a:p>
          <a:p>
            <a:pPr marL="857250" indent="-857250" defTabSz="914400">
              <a:lnSpc>
                <a:spcPct val="90000"/>
              </a:lnSpc>
              <a:spcAft>
                <a:spcPts val="800"/>
              </a:spcAft>
              <a:buFont typeface="Arial" panose="020B0604020202020204" pitchFamily="34" charset="0"/>
              <a:buChar char="•"/>
            </a:pPr>
            <a:endParaRPr lang="en-US" sz="8800" b="1">
              <a:solidFill>
                <a:srgbClr val="002060"/>
              </a:solidFill>
            </a:endParaRPr>
          </a:p>
          <a:p>
            <a:pPr marL="857250" indent="-857250" defTabSz="914400">
              <a:lnSpc>
                <a:spcPct val="90000"/>
              </a:lnSpc>
              <a:spcAft>
                <a:spcPts val="800"/>
              </a:spcAft>
              <a:buFont typeface="Arial" panose="020B0604020202020204" pitchFamily="34" charset="0"/>
              <a:buChar char="•"/>
            </a:pPr>
            <a:r>
              <a:rPr lang="en-US" sz="8800" b="1">
                <a:solidFill>
                  <a:srgbClr val="002060"/>
                </a:solidFill>
                <a:effectLst/>
              </a:rPr>
              <a:t>The statements of practice </a:t>
            </a:r>
            <a:r>
              <a:rPr lang="en-US" sz="8800">
                <a:solidFill>
                  <a:srgbClr val="002060"/>
                </a:solidFill>
                <a:effectLst/>
              </a:rPr>
              <a:t>are the key to making judgements about how effective aspects of provision are and to supporting a school in deciding what needs to be done in order to improve.</a:t>
            </a:r>
          </a:p>
        </p:txBody>
      </p:sp>
    </p:spTree>
    <p:extLst>
      <p:ext uri="{BB962C8B-B14F-4D97-AF65-F5344CB8AC3E}">
        <p14:creationId xmlns:p14="http://schemas.microsoft.com/office/powerpoint/2010/main" val="288176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67418" cy="21383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8415" y="0"/>
            <a:ext cx="33107032" cy="21368776"/>
            <a:chOff x="-417513" y="0"/>
            <a:chExt cx="12584114" cy="6853238"/>
          </a:xfrm>
        </p:grpSpPr>
        <p:sp>
          <p:nvSpPr>
            <p:cNvPr id="35"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6"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7"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8"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9"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0"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1"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2"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3"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4"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5"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6"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7"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8"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49"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0"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3"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4"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5"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E"/>
            </a:p>
          </p:txBody>
        </p:sp>
      </p:grpSp>
      <p:sp useBgFill="1">
        <p:nvSpPr>
          <p:cNvPr id="57" name="Rectangle 56">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0889" y="0"/>
            <a:ext cx="27014548" cy="214185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56762" y="3040322"/>
            <a:ext cx="937830" cy="682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TextBox 2">
            <a:extLst>
              <a:ext uri="{FF2B5EF4-FFF2-40B4-BE49-F238E27FC236}">
                <a16:creationId xmlns:a16="http://schemas.microsoft.com/office/drawing/2014/main" id="{FE7DD7C7-9F5C-ED5C-792B-EAF24E15BFC6}"/>
              </a:ext>
            </a:extLst>
          </p:cNvPr>
          <p:cNvSpPr txBox="1"/>
          <p:nvPr/>
        </p:nvSpPr>
        <p:spPr>
          <a:xfrm>
            <a:off x="7577822" y="3185653"/>
            <a:ext cx="22480373" cy="15574518"/>
          </a:xfrm>
          <a:prstGeom prst="rect">
            <a:avLst/>
          </a:prstGeom>
        </p:spPr>
        <p:txBody>
          <a:bodyPr vert="horz" lIns="91440" tIns="45720" rIns="91440" bIns="45720" rtlCol="0">
            <a:normAutofit/>
          </a:bodyPr>
          <a:lstStyle/>
          <a:p>
            <a:pPr defTabSz="914400">
              <a:lnSpc>
                <a:spcPct val="90000"/>
              </a:lnSpc>
              <a:spcAft>
                <a:spcPts val="800"/>
              </a:spcAft>
            </a:pPr>
            <a:r>
              <a:rPr lang="en-US" sz="8800">
                <a:solidFill>
                  <a:srgbClr val="002060"/>
                </a:solidFill>
                <a:effectLst/>
              </a:rPr>
              <a:t>Key elements of a supportive SSE culture include:</a:t>
            </a:r>
          </a:p>
          <a:p>
            <a:pPr defTabSz="914400">
              <a:lnSpc>
                <a:spcPct val="90000"/>
              </a:lnSpc>
              <a:spcAft>
                <a:spcPts val="800"/>
              </a:spcAft>
            </a:pPr>
            <a:endParaRPr lang="en-US" sz="8800">
              <a:solidFill>
                <a:srgbClr val="002060"/>
              </a:solidFill>
              <a:effectLst/>
            </a:endParaRPr>
          </a:p>
          <a:p>
            <a:pPr marL="1143000" indent="-1143000" defTabSz="914400">
              <a:lnSpc>
                <a:spcPct val="90000"/>
              </a:lnSpc>
              <a:spcAft>
                <a:spcPts val="800"/>
              </a:spcAft>
              <a:buFont typeface="Arial" panose="020B0604020202020204" pitchFamily="34" charset="0"/>
              <a:buChar char="•"/>
            </a:pPr>
            <a:r>
              <a:rPr lang="en-US" sz="8800">
                <a:solidFill>
                  <a:srgbClr val="002060"/>
                </a:solidFill>
                <a:effectLst/>
              </a:rPr>
              <a:t>Ongoing reflection at an individual teacher and collective staff level </a:t>
            </a:r>
          </a:p>
          <a:p>
            <a:pPr marL="1143000" indent="-1143000" defTabSz="914400">
              <a:lnSpc>
                <a:spcPct val="90000"/>
              </a:lnSpc>
              <a:spcAft>
                <a:spcPts val="800"/>
              </a:spcAft>
              <a:buFont typeface="Arial" panose="020B0604020202020204" pitchFamily="34" charset="0"/>
              <a:buChar char="•"/>
            </a:pPr>
            <a:r>
              <a:rPr lang="en-US" sz="8800">
                <a:solidFill>
                  <a:srgbClr val="002060"/>
                </a:solidFill>
                <a:effectLst/>
              </a:rPr>
              <a:t>Teacher professionalism </a:t>
            </a:r>
          </a:p>
          <a:p>
            <a:pPr marL="1143000" indent="-1143000" defTabSz="914400">
              <a:lnSpc>
                <a:spcPct val="90000"/>
              </a:lnSpc>
              <a:spcAft>
                <a:spcPts val="800"/>
              </a:spcAft>
              <a:buFont typeface="Arial" panose="020B0604020202020204" pitchFamily="34" charset="0"/>
              <a:buChar char="•"/>
            </a:pPr>
            <a:r>
              <a:rPr lang="en-US" sz="8800">
                <a:solidFill>
                  <a:srgbClr val="002060"/>
                </a:solidFill>
                <a:effectLst/>
              </a:rPr>
              <a:t>Sharing of classroom practice </a:t>
            </a:r>
          </a:p>
          <a:p>
            <a:pPr marL="1143000" indent="-1143000" defTabSz="914400">
              <a:lnSpc>
                <a:spcPct val="90000"/>
              </a:lnSpc>
              <a:spcAft>
                <a:spcPts val="800"/>
              </a:spcAft>
              <a:buFont typeface="Arial" panose="020B0604020202020204" pitchFamily="34" charset="0"/>
              <a:buChar char="•"/>
            </a:pPr>
            <a:r>
              <a:rPr lang="en-US" sz="8800">
                <a:solidFill>
                  <a:srgbClr val="002060"/>
                </a:solidFill>
                <a:effectLst/>
              </a:rPr>
              <a:t>Authentic assessment</a:t>
            </a:r>
          </a:p>
          <a:p>
            <a:pPr marL="1143000" indent="-1143000" defTabSz="914400">
              <a:lnSpc>
                <a:spcPct val="90000"/>
              </a:lnSpc>
              <a:spcAft>
                <a:spcPts val="800"/>
              </a:spcAft>
              <a:buFont typeface="Arial" panose="020B0604020202020204" pitchFamily="34" charset="0"/>
              <a:buChar char="•"/>
            </a:pPr>
            <a:r>
              <a:rPr lang="en-US" sz="8800">
                <a:solidFill>
                  <a:srgbClr val="002060"/>
                </a:solidFill>
                <a:effectLst/>
              </a:rPr>
              <a:t>Developmental classroom observation</a:t>
            </a:r>
          </a:p>
          <a:p>
            <a:pPr marL="1143000" indent="-1143000" defTabSz="914400">
              <a:lnSpc>
                <a:spcPct val="90000"/>
              </a:lnSpc>
              <a:spcAft>
                <a:spcPts val="800"/>
              </a:spcAft>
              <a:buFont typeface="Arial" panose="020B0604020202020204" pitchFamily="34" charset="0"/>
              <a:buChar char="•"/>
            </a:pPr>
            <a:r>
              <a:rPr lang="en-US" sz="8800">
                <a:solidFill>
                  <a:srgbClr val="002060"/>
                </a:solidFill>
                <a:effectLst/>
              </a:rPr>
              <a:t>Professional feedback and peer learning. </a:t>
            </a:r>
          </a:p>
        </p:txBody>
      </p:sp>
    </p:spTree>
    <p:extLst>
      <p:ext uri="{BB962C8B-B14F-4D97-AF65-F5344CB8AC3E}">
        <p14:creationId xmlns:p14="http://schemas.microsoft.com/office/powerpoint/2010/main" val="410564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5D30D3-0182-68E7-99A5-EAA321474ED0}"/>
              </a:ext>
            </a:extLst>
          </p:cNvPr>
          <p:cNvGrpSpPr/>
          <p:nvPr/>
        </p:nvGrpSpPr>
        <p:grpSpPr>
          <a:xfrm>
            <a:off x="5730874" y="523897"/>
            <a:ext cx="20613689" cy="20335829"/>
            <a:chOff x="4280390" y="25852168"/>
            <a:chExt cx="13011794" cy="6320007"/>
          </a:xfrm>
        </p:grpSpPr>
        <p:graphicFrame>
          <p:nvGraphicFramePr>
            <p:cNvPr id="3" name="Diagram 2">
              <a:extLst>
                <a:ext uri="{FF2B5EF4-FFF2-40B4-BE49-F238E27FC236}">
                  <a16:creationId xmlns:a16="http://schemas.microsoft.com/office/drawing/2014/main" id="{A942E449-864A-316C-393B-B4E845C6E4E2}"/>
                </a:ext>
              </a:extLst>
            </p:cNvPr>
            <p:cNvGraphicFramePr/>
            <p:nvPr>
              <p:extLst>
                <p:ext uri="{D42A27DB-BD31-4B8C-83A1-F6EECF244321}">
                  <p14:modId xmlns:p14="http://schemas.microsoft.com/office/powerpoint/2010/main" val="65467669"/>
                </p:ext>
              </p:extLst>
            </p:nvPr>
          </p:nvGraphicFramePr>
          <p:xfrm>
            <a:off x="4280390" y="25852168"/>
            <a:ext cx="13011794" cy="6320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32C07D6-221B-1E70-67EF-E531C50DC20D}"/>
                </a:ext>
              </a:extLst>
            </p:cNvPr>
            <p:cNvSpPr txBox="1"/>
            <p:nvPr/>
          </p:nvSpPr>
          <p:spPr>
            <a:xfrm>
              <a:off x="8407148" y="28538697"/>
              <a:ext cx="4758277" cy="1128686"/>
            </a:xfrm>
            <a:prstGeom prst="rect">
              <a:avLst/>
            </a:prstGeom>
            <a:noFill/>
          </p:spPr>
          <p:txBody>
            <a:bodyPr wrap="square" rtlCol="0">
              <a:spAutoFit/>
            </a:bodyPr>
            <a:lstStyle/>
            <a:p>
              <a:pPr algn="ctr"/>
              <a:r>
                <a:rPr lang="en-IE" sz="11500" b="1">
                  <a:effectLst>
                    <a:outerShdw blurRad="38100" dist="38100" dir="2700000" algn="tl">
                      <a:srgbClr val="000000">
                        <a:alpha val="43137"/>
                      </a:srgbClr>
                    </a:outerShdw>
                  </a:effectLst>
                  <a:latin typeface="Ink Free" panose="03080402000500000000" pitchFamily="66" charset="0"/>
                </a:rPr>
                <a:t>School Self Evaluation</a:t>
              </a:r>
              <a:endParaRPr lang="en-IE" sz="5400" b="1">
                <a:effectLst>
                  <a:outerShdw blurRad="38100" dist="38100" dir="2700000" algn="tl">
                    <a:srgbClr val="000000">
                      <a:alpha val="43137"/>
                    </a:srgbClr>
                  </a:outerShdw>
                </a:effectLst>
                <a:latin typeface="Ink Free" panose="03080402000500000000" pitchFamily="66" charset="0"/>
              </a:endParaRPr>
            </a:p>
          </p:txBody>
        </p:sp>
      </p:grpSp>
    </p:spTree>
    <p:extLst>
      <p:ext uri="{BB962C8B-B14F-4D97-AF65-F5344CB8AC3E}">
        <p14:creationId xmlns:p14="http://schemas.microsoft.com/office/powerpoint/2010/main" val="293560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075437" cy="21383625"/>
          </a:xfrm>
          <a:prstGeom prst="rect">
            <a:avLst/>
          </a:prstGeom>
          <a:solidFill>
            <a:srgbClr val="272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4951" y="1496853"/>
            <a:ext cx="29565535" cy="183899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E7588DC-E2C9-918C-6090-4222BDDF3ABB}"/>
              </a:ext>
            </a:extLst>
          </p:cNvPr>
          <p:cNvPicPr>
            <a:picLocks noChangeAspect="1"/>
          </p:cNvPicPr>
          <p:nvPr/>
        </p:nvPicPr>
        <p:blipFill>
          <a:blip r:embed="rId2"/>
          <a:stretch>
            <a:fillRect/>
          </a:stretch>
        </p:blipFill>
        <p:spPr>
          <a:xfrm>
            <a:off x="1692870" y="4415940"/>
            <a:ext cx="28689695" cy="12551743"/>
          </a:xfrm>
          <a:prstGeom prst="rect">
            <a:avLst/>
          </a:prstGeom>
        </p:spPr>
      </p:pic>
    </p:spTree>
    <p:extLst>
      <p:ext uri="{BB962C8B-B14F-4D97-AF65-F5344CB8AC3E}">
        <p14:creationId xmlns:p14="http://schemas.microsoft.com/office/powerpoint/2010/main" val="8612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Small tree on ground - Free nature icons">
            <a:extLst>
              <a:ext uri="{FF2B5EF4-FFF2-40B4-BE49-F238E27FC236}">
                <a16:creationId xmlns:a16="http://schemas.microsoft.com/office/drawing/2014/main" id="{6CB5E99C-78A6-71F6-7807-8BDE6B47D5A8}"/>
              </a:ext>
            </a:extLst>
          </p:cNvPr>
          <p:cNvPicPr>
            <a:picLocks noChangeAspect="1" noChangeArrowheads="1"/>
          </p:cNvPicPr>
          <p:nvPr/>
        </p:nvPicPr>
        <p:blipFill>
          <a:blip r:embed="rId2">
            <a:lum bright="70000" contrast="-70000"/>
            <a:alphaModFix amt="85000"/>
            <a:extLst>
              <a:ext uri="{28A0092B-C50C-407E-A947-70E740481C1C}">
                <a14:useLocalDpi xmlns:a14="http://schemas.microsoft.com/office/drawing/2010/main" val="0"/>
              </a:ext>
            </a:extLst>
          </a:blip>
          <a:srcRect/>
          <a:stretch>
            <a:fillRect/>
          </a:stretch>
        </p:blipFill>
        <p:spPr bwMode="auto">
          <a:xfrm>
            <a:off x="-972673" y="772160"/>
            <a:ext cx="34343787" cy="2088414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C012F35-900E-AC60-1A7F-AEA948F3716D}"/>
              </a:ext>
            </a:extLst>
          </p:cNvPr>
          <p:cNvSpPr txBox="1"/>
          <p:nvPr/>
        </p:nvSpPr>
        <p:spPr>
          <a:xfrm>
            <a:off x="4303622" y="12522779"/>
            <a:ext cx="5677543" cy="2154436"/>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IE" sz="5400" b="1">
                <a:solidFill>
                  <a:schemeClr val="accent4">
                    <a:lumMod val="75000"/>
                  </a:schemeClr>
                </a:solidFill>
                <a:effectLst>
                  <a:outerShdw blurRad="38100" dist="38100" dir="2700000" algn="tl">
                    <a:srgbClr val="000000">
                      <a:alpha val="43137"/>
                    </a:srgbClr>
                  </a:outerShdw>
                </a:effectLst>
                <a:latin typeface="Ink Free" panose="03080402000500000000" pitchFamily="66" charset="0"/>
              </a:rPr>
              <a:t>Empower Voices</a:t>
            </a:r>
          </a:p>
          <a:p>
            <a:pPr algn="ctr"/>
            <a:r>
              <a:rPr lang="en-IE" sz="4000">
                <a:solidFill>
                  <a:schemeClr val="accent4">
                    <a:lumMod val="75000"/>
                  </a:schemeClr>
                </a:solidFill>
                <a:effectLst>
                  <a:outerShdw blurRad="38100" dist="38100" dir="2700000" algn="tl">
                    <a:srgbClr val="000000">
                      <a:alpha val="43137"/>
                    </a:srgbClr>
                  </a:outerShdw>
                </a:effectLst>
                <a:latin typeface="Ink Free" panose="03080402000500000000" pitchFamily="66" charset="0"/>
              </a:rPr>
              <a:t>Students , Parents and Teachers</a:t>
            </a:r>
          </a:p>
        </p:txBody>
      </p:sp>
      <p:sp>
        <p:nvSpPr>
          <p:cNvPr id="17" name="TextBox 16">
            <a:extLst>
              <a:ext uri="{FF2B5EF4-FFF2-40B4-BE49-F238E27FC236}">
                <a16:creationId xmlns:a16="http://schemas.microsoft.com/office/drawing/2014/main" id="{61547612-DCC9-0EAC-6A3C-84BD5BAD24E2}"/>
              </a:ext>
            </a:extLst>
          </p:cNvPr>
          <p:cNvSpPr txBox="1"/>
          <p:nvPr/>
        </p:nvSpPr>
        <p:spPr>
          <a:xfrm>
            <a:off x="6222463" y="574056"/>
            <a:ext cx="19259523" cy="186204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IE" sz="11500" b="1">
                <a:solidFill>
                  <a:schemeClr val="tx2"/>
                </a:solidFill>
                <a:effectLst>
                  <a:outerShdw blurRad="38100" dist="38100" dir="2700000" algn="tl">
                    <a:srgbClr val="000000">
                      <a:alpha val="43137"/>
                    </a:srgbClr>
                  </a:outerShdw>
                </a:effectLst>
                <a:latin typeface="Ink Free" panose="03080402000500000000" pitchFamily="66" charset="0"/>
              </a:rPr>
              <a:t>School Improvement Plan</a:t>
            </a:r>
          </a:p>
        </p:txBody>
      </p:sp>
      <p:graphicFrame>
        <p:nvGraphicFramePr>
          <p:cNvPr id="19" name="Diagram 18">
            <a:extLst>
              <a:ext uri="{FF2B5EF4-FFF2-40B4-BE49-F238E27FC236}">
                <a16:creationId xmlns:a16="http://schemas.microsoft.com/office/drawing/2014/main" id="{2E2FA46C-DFBD-F2FC-63C2-DD7FD81E3EE0}"/>
              </a:ext>
            </a:extLst>
          </p:cNvPr>
          <p:cNvGraphicFramePr/>
          <p:nvPr>
            <p:extLst>
              <p:ext uri="{D42A27DB-BD31-4B8C-83A1-F6EECF244321}">
                <p14:modId xmlns:p14="http://schemas.microsoft.com/office/powerpoint/2010/main" val="578629030"/>
              </p:ext>
            </p:extLst>
          </p:nvPr>
        </p:nvGraphicFramePr>
        <p:xfrm>
          <a:off x="9791777" y="6692965"/>
          <a:ext cx="12814888" cy="567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Oval 20">
            <a:extLst>
              <a:ext uri="{FF2B5EF4-FFF2-40B4-BE49-F238E27FC236}">
                <a16:creationId xmlns:a16="http://schemas.microsoft.com/office/drawing/2014/main" id="{C71AE7D4-77C2-7B10-6B06-73F6859960EA}"/>
              </a:ext>
            </a:extLst>
          </p:cNvPr>
          <p:cNvSpPr/>
          <p:nvPr/>
        </p:nvSpPr>
        <p:spPr>
          <a:xfrm>
            <a:off x="16848316" y="2961743"/>
            <a:ext cx="5888106" cy="2719562"/>
          </a:xfrm>
          <a:prstGeom prst="ellipse">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6000" b="1">
                <a:effectLst>
                  <a:outerShdw blurRad="38100" dist="38100" dir="2700000" algn="tl">
                    <a:srgbClr val="000000">
                      <a:alpha val="43137"/>
                    </a:srgbClr>
                  </a:outerShdw>
                </a:effectLst>
                <a:latin typeface="Ink Free" panose="03080402000500000000" pitchFamily="66" charset="0"/>
              </a:rPr>
              <a:t>Teaching and Learning</a:t>
            </a:r>
          </a:p>
        </p:txBody>
      </p:sp>
      <p:sp>
        <p:nvSpPr>
          <p:cNvPr id="22" name="Rectangle 21">
            <a:extLst>
              <a:ext uri="{FF2B5EF4-FFF2-40B4-BE49-F238E27FC236}">
                <a16:creationId xmlns:a16="http://schemas.microsoft.com/office/drawing/2014/main" id="{C0349BE4-0562-B54D-26A2-83DAEA2CC2B4}"/>
              </a:ext>
            </a:extLst>
          </p:cNvPr>
          <p:cNvSpPr/>
          <p:nvPr/>
        </p:nvSpPr>
        <p:spPr>
          <a:xfrm>
            <a:off x="24275188" y="9196531"/>
            <a:ext cx="4585786" cy="2017700"/>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r>
              <a:rPr lang="en-IE" sz="5400" b="1">
                <a:solidFill>
                  <a:srgbClr val="239FC1"/>
                </a:solidFill>
                <a:effectLst>
                  <a:outerShdw blurRad="38100" dist="38100" dir="2700000" algn="tl">
                    <a:srgbClr val="000000">
                      <a:alpha val="43137"/>
                    </a:srgbClr>
                  </a:outerShdw>
                </a:effectLst>
                <a:latin typeface="Ink Free" panose="03080402000500000000" pitchFamily="66" charset="0"/>
              </a:rPr>
              <a:t>Homework Policy</a:t>
            </a:r>
          </a:p>
        </p:txBody>
      </p:sp>
      <p:sp>
        <p:nvSpPr>
          <p:cNvPr id="23" name="Rectangle 22">
            <a:extLst>
              <a:ext uri="{FF2B5EF4-FFF2-40B4-BE49-F238E27FC236}">
                <a16:creationId xmlns:a16="http://schemas.microsoft.com/office/drawing/2014/main" id="{DC650882-8F5C-E7A1-6C6E-04195169B479}"/>
              </a:ext>
            </a:extLst>
          </p:cNvPr>
          <p:cNvSpPr/>
          <p:nvPr/>
        </p:nvSpPr>
        <p:spPr>
          <a:xfrm>
            <a:off x="21718535" y="13166953"/>
            <a:ext cx="4585786" cy="2017700"/>
          </a:xfrm>
          <a:prstGeom prst="rect">
            <a:avLst/>
          </a:prstGeom>
          <a:noFill/>
          <a:ln>
            <a:noFill/>
          </a:ln>
        </p:spPr>
        <p:style>
          <a:lnRef idx="0">
            <a:scrgbClr r="0" g="0" b="0"/>
          </a:lnRef>
          <a:fillRef idx="0">
            <a:scrgbClr r="0" g="0" b="0"/>
          </a:fillRef>
          <a:effectRef idx="0">
            <a:scrgbClr r="0" g="0" b="0"/>
          </a:effectRef>
          <a:fontRef idx="minor">
            <a:schemeClr val="accent5"/>
          </a:fontRef>
        </p:style>
        <p:txBody>
          <a:bodyPr lIns="91440" tIns="45720" rIns="91440" bIns="45720" rtlCol="0" anchor="ctr"/>
          <a:lstStyle/>
          <a:p>
            <a:pPr algn="ctr"/>
            <a:r>
              <a:rPr lang="en-IE" sz="5400" b="1">
                <a:solidFill>
                  <a:srgbClr val="239FC1"/>
                </a:solidFill>
                <a:effectLst>
                  <a:outerShdw blurRad="38100" dist="38100" dir="2700000" algn="tl">
                    <a:srgbClr val="000000">
                      <a:alpha val="43137"/>
                    </a:srgbClr>
                  </a:outerShdw>
                </a:effectLst>
                <a:latin typeface="Ink Free"/>
              </a:rPr>
              <a:t>Code of Behaviour</a:t>
            </a:r>
            <a:endParaRPr lang="en-IE" sz="5400" b="1">
              <a:solidFill>
                <a:srgbClr val="239FC1"/>
              </a:solidFill>
              <a:effectLst>
                <a:outerShdw blurRad="38100" dist="38100" dir="2700000" algn="tl">
                  <a:srgbClr val="000000">
                    <a:alpha val="43137"/>
                  </a:srgbClr>
                </a:outerShdw>
              </a:effectLst>
              <a:latin typeface="Ink Free" panose="03080402000500000000" pitchFamily="66" charset="0"/>
            </a:endParaRPr>
          </a:p>
        </p:txBody>
      </p:sp>
      <p:sp>
        <p:nvSpPr>
          <p:cNvPr id="24" name="Rectangle 23">
            <a:extLst>
              <a:ext uri="{FF2B5EF4-FFF2-40B4-BE49-F238E27FC236}">
                <a16:creationId xmlns:a16="http://schemas.microsoft.com/office/drawing/2014/main" id="{DB4864BE-79FB-3AEA-71B2-76CE2869CB3C}"/>
              </a:ext>
            </a:extLst>
          </p:cNvPr>
          <p:cNvSpPr/>
          <p:nvPr/>
        </p:nvSpPr>
        <p:spPr>
          <a:xfrm>
            <a:off x="16173566" y="13870669"/>
            <a:ext cx="4585786" cy="2017700"/>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r>
              <a:rPr lang="en-IE" sz="5400" b="1">
                <a:solidFill>
                  <a:srgbClr val="239FC1"/>
                </a:solidFill>
                <a:effectLst>
                  <a:outerShdw blurRad="38100" dist="38100" dir="2700000" algn="tl">
                    <a:srgbClr val="000000">
                      <a:alpha val="43137"/>
                    </a:srgbClr>
                  </a:outerShdw>
                </a:effectLst>
                <a:latin typeface="Ink Free" panose="03080402000500000000" pitchFamily="66" charset="0"/>
              </a:rPr>
              <a:t>Teaching and Learning Policy</a:t>
            </a:r>
          </a:p>
        </p:txBody>
      </p:sp>
      <p:sp>
        <p:nvSpPr>
          <p:cNvPr id="25" name="Rectangle 24">
            <a:extLst>
              <a:ext uri="{FF2B5EF4-FFF2-40B4-BE49-F238E27FC236}">
                <a16:creationId xmlns:a16="http://schemas.microsoft.com/office/drawing/2014/main" id="{C6A4DF6A-DE36-C84A-DAA7-AD38BD085700}"/>
              </a:ext>
            </a:extLst>
          </p:cNvPr>
          <p:cNvSpPr/>
          <p:nvPr/>
        </p:nvSpPr>
        <p:spPr>
          <a:xfrm>
            <a:off x="6151682" y="3904989"/>
            <a:ext cx="4803557" cy="1938186"/>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5400" b="1">
                <a:solidFill>
                  <a:schemeClr val="accent6">
                    <a:lumMod val="50000"/>
                  </a:schemeClr>
                </a:solidFill>
                <a:effectLst>
                  <a:outerShdw blurRad="38100" dist="38100" dir="2700000" algn="tl">
                    <a:srgbClr val="000000">
                      <a:alpha val="43137"/>
                    </a:srgbClr>
                  </a:outerShdw>
                </a:effectLst>
                <a:latin typeface="Ink Free" panose="03080402000500000000" pitchFamily="66" charset="0"/>
              </a:rPr>
              <a:t>Classroom Management</a:t>
            </a:r>
            <a:endParaRPr lang="en-IE" sz="1100" b="1">
              <a:solidFill>
                <a:schemeClr val="accent6">
                  <a:lumMod val="50000"/>
                </a:schemeClr>
              </a:solidFill>
              <a:effectLst>
                <a:outerShdw blurRad="38100" dist="38100" dir="2700000" algn="tl">
                  <a:srgbClr val="000000">
                    <a:alpha val="43137"/>
                  </a:srgbClr>
                </a:outerShdw>
              </a:effectLst>
              <a:latin typeface="Ink Free" panose="03080402000500000000" pitchFamily="66" charset="0"/>
            </a:endParaRPr>
          </a:p>
        </p:txBody>
      </p:sp>
      <p:sp>
        <p:nvSpPr>
          <p:cNvPr id="27" name="Rectangle 26">
            <a:extLst>
              <a:ext uri="{FF2B5EF4-FFF2-40B4-BE49-F238E27FC236}">
                <a16:creationId xmlns:a16="http://schemas.microsoft.com/office/drawing/2014/main" id="{7B85E5B1-AB35-CC94-2561-1AC1C26754CF}"/>
              </a:ext>
            </a:extLst>
          </p:cNvPr>
          <p:cNvSpPr/>
          <p:nvPr/>
        </p:nvSpPr>
        <p:spPr>
          <a:xfrm>
            <a:off x="3710484" y="6857910"/>
            <a:ext cx="4803557" cy="1938186"/>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5400" b="1">
                <a:solidFill>
                  <a:schemeClr val="accent6">
                    <a:lumMod val="50000"/>
                  </a:schemeClr>
                </a:solidFill>
                <a:effectLst>
                  <a:outerShdw blurRad="38100" dist="38100" dir="2700000" algn="tl">
                    <a:srgbClr val="000000">
                      <a:alpha val="43137"/>
                    </a:srgbClr>
                  </a:outerShdw>
                </a:effectLst>
                <a:latin typeface="Ink Free" panose="03080402000500000000" pitchFamily="66" charset="0"/>
              </a:rPr>
              <a:t>Theme Weeks</a:t>
            </a:r>
            <a:endParaRPr lang="en-IE" sz="1100" b="1">
              <a:solidFill>
                <a:schemeClr val="accent6">
                  <a:lumMod val="50000"/>
                </a:schemeClr>
              </a:solidFill>
              <a:effectLst>
                <a:outerShdw blurRad="38100" dist="38100" dir="2700000" algn="tl">
                  <a:srgbClr val="000000">
                    <a:alpha val="43137"/>
                  </a:srgbClr>
                </a:outerShdw>
              </a:effectLst>
              <a:latin typeface="Ink Free" panose="03080402000500000000" pitchFamily="66" charset="0"/>
            </a:endParaRPr>
          </a:p>
        </p:txBody>
      </p:sp>
      <p:sp>
        <p:nvSpPr>
          <p:cNvPr id="29" name="Rectangle 28">
            <a:extLst>
              <a:ext uri="{FF2B5EF4-FFF2-40B4-BE49-F238E27FC236}">
                <a16:creationId xmlns:a16="http://schemas.microsoft.com/office/drawing/2014/main" id="{674A7354-CA74-B469-9A4A-913180351060}"/>
              </a:ext>
            </a:extLst>
          </p:cNvPr>
          <p:cNvSpPr/>
          <p:nvPr/>
        </p:nvSpPr>
        <p:spPr>
          <a:xfrm>
            <a:off x="3733030" y="9501063"/>
            <a:ext cx="4510521" cy="1938186"/>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IE" sz="5400" b="1">
                <a:solidFill>
                  <a:schemeClr val="accent4">
                    <a:lumMod val="75000"/>
                  </a:schemeClr>
                </a:solidFill>
                <a:effectLst>
                  <a:outerShdw blurRad="38100" dist="38100" dir="2700000" algn="tl">
                    <a:srgbClr val="000000">
                      <a:alpha val="43137"/>
                    </a:srgbClr>
                  </a:outerShdw>
                </a:effectLst>
                <a:latin typeface="Ink Free" panose="03080402000500000000" pitchFamily="66" charset="0"/>
              </a:rPr>
              <a:t>Improve Physical Environment</a:t>
            </a:r>
            <a:endParaRPr lang="en-IE" sz="1100" b="1">
              <a:solidFill>
                <a:schemeClr val="accent4">
                  <a:lumMod val="75000"/>
                </a:schemeClr>
              </a:solidFill>
              <a:effectLst>
                <a:outerShdw blurRad="38100" dist="38100" dir="2700000" algn="tl">
                  <a:srgbClr val="000000">
                    <a:alpha val="43137"/>
                  </a:srgbClr>
                </a:outerShdw>
              </a:effectLst>
              <a:latin typeface="Ink Free" panose="03080402000500000000" pitchFamily="66" charset="0"/>
            </a:endParaRPr>
          </a:p>
        </p:txBody>
      </p:sp>
      <p:sp>
        <p:nvSpPr>
          <p:cNvPr id="30" name="Rectangle 29">
            <a:extLst>
              <a:ext uri="{FF2B5EF4-FFF2-40B4-BE49-F238E27FC236}">
                <a16:creationId xmlns:a16="http://schemas.microsoft.com/office/drawing/2014/main" id="{E2B1F1D9-C211-7CA8-7547-C5063A04BD51}"/>
              </a:ext>
            </a:extLst>
          </p:cNvPr>
          <p:cNvSpPr/>
          <p:nvPr/>
        </p:nvSpPr>
        <p:spPr>
          <a:xfrm>
            <a:off x="10143590" y="13698963"/>
            <a:ext cx="3981394" cy="1938186"/>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IE" sz="5400" b="1">
                <a:solidFill>
                  <a:schemeClr val="accent4">
                    <a:lumMod val="75000"/>
                  </a:schemeClr>
                </a:solidFill>
                <a:effectLst>
                  <a:outerShdw blurRad="38100" dist="38100" dir="2700000" algn="tl">
                    <a:srgbClr val="000000">
                      <a:alpha val="43137"/>
                    </a:srgbClr>
                  </a:outerShdw>
                </a:effectLst>
                <a:latin typeface="Ink Free" panose="03080402000500000000" pitchFamily="66" charset="0"/>
              </a:rPr>
              <a:t>Growth Mindset</a:t>
            </a:r>
            <a:endParaRPr lang="en-IE" sz="1100" b="1">
              <a:solidFill>
                <a:schemeClr val="accent4">
                  <a:lumMod val="75000"/>
                </a:schemeClr>
              </a:solidFill>
              <a:effectLst>
                <a:outerShdw blurRad="38100" dist="38100" dir="2700000" algn="tl">
                  <a:srgbClr val="000000">
                    <a:alpha val="43137"/>
                  </a:srgbClr>
                </a:outerShdw>
              </a:effectLst>
              <a:latin typeface="Ink Free" panose="03080402000500000000" pitchFamily="66" charset="0"/>
            </a:endParaRPr>
          </a:p>
        </p:txBody>
      </p:sp>
      <p:sp>
        <p:nvSpPr>
          <p:cNvPr id="32" name="Rectangle 31">
            <a:extLst>
              <a:ext uri="{FF2B5EF4-FFF2-40B4-BE49-F238E27FC236}">
                <a16:creationId xmlns:a16="http://schemas.microsoft.com/office/drawing/2014/main" id="{739D17E1-414E-3D7F-2845-3A8558DA054A}"/>
              </a:ext>
            </a:extLst>
          </p:cNvPr>
          <p:cNvSpPr/>
          <p:nvPr/>
        </p:nvSpPr>
        <p:spPr>
          <a:xfrm>
            <a:off x="23890047" y="11401086"/>
            <a:ext cx="4976006" cy="1933198"/>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r>
              <a:rPr lang="en-IE" sz="5400" b="1">
                <a:solidFill>
                  <a:srgbClr val="239FC1"/>
                </a:solidFill>
                <a:effectLst>
                  <a:outerShdw blurRad="38100" dist="38100" dir="2700000" algn="tl">
                    <a:srgbClr val="000000">
                      <a:alpha val="43137"/>
                    </a:srgbClr>
                  </a:outerShdw>
                </a:effectLst>
                <a:latin typeface="Ink Free" panose="03080402000500000000" pitchFamily="66" charset="0"/>
              </a:rPr>
              <a:t>Anti Bullying Policy</a:t>
            </a:r>
          </a:p>
        </p:txBody>
      </p:sp>
      <p:sp>
        <p:nvSpPr>
          <p:cNvPr id="34" name="TextBox 33">
            <a:extLst>
              <a:ext uri="{FF2B5EF4-FFF2-40B4-BE49-F238E27FC236}">
                <a16:creationId xmlns:a16="http://schemas.microsoft.com/office/drawing/2014/main" id="{092E13CE-4D90-0A92-5351-4994A1A7B19B}"/>
              </a:ext>
            </a:extLst>
          </p:cNvPr>
          <p:cNvSpPr txBox="1"/>
          <p:nvPr/>
        </p:nvSpPr>
        <p:spPr>
          <a:xfrm>
            <a:off x="10248712" y="19793435"/>
            <a:ext cx="11132112" cy="1200329"/>
          </a:xfrm>
          <a:prstGeom prst="rect">
            <a:avLst/>
          </a:prstGeom>
          <a:noFill/>
        </p:spPr>
        <p:txBody>
          <a:bodyPr wrap="square" rtlCol="0">
            <a:spAutoFit/>
          </a:bodyPr>
          <a:lstStyle/>
          <a:p>
            <a:pPr algn="ctr"/>
            <a:r>
              <a:rPr lang="en-IE" sz="7200" b="1">
                <a:latin typeface="Ink Free" panose="03080402000500000000" pitchFamily="66" charset="0"/>
              </a:rPr>
              <a:t>School Self Evaluation</a:t>
            </a:r>
            <a:endParaRPr lang="en-IE" sz="3600" b="1">
              <a:latin typeface="Ink Free" panose="03080402000500000000" pitchFamily="66" charset="0"/>
            </a:endParaRPr>
          </a:p>
        </p:txBody>
      </p:sp>
      <p:sp>
        <p:nvSpPr>
          <p:cNvPr id="37" name="Rectangle 36">
            <a:extLst>
              <a:ext uri="{FF2B5EF4-FFF2-40B4-BE49-F238E27FC236}">
                <a16:creationId xmlns:a16="http://schemas.microsoft.com/office/drawing/2014/main" id="{7F307452-64F8-109A-A106-C5811C5E36C2}"/>
              </a:ext>
            </a:extLst>
          </p:cNvPr>
          <p:cNvSpPr/>
          <p:nvPr/>
        </p:nvSpPr>
        <p:spPr>
          <a:xfrm>
            <a:off x="10532176" y="2694501"/>
            <a:ext cx="5165003" cy="2488346"/>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5400" b="1">
                <a:solidFill>
                  <a:schemeClr val="accent6">
                    <a:lumMod val="50000"/>
                  </a:schemeClr>
                </a:solidFill>
                <a:effectLst>
                  <a:outerShdw blurRad="38100" dist="38100" dir="2700000" algn="tl">
                    <a:srgbClr val="000000">
                      <a:alpha val="43137"/>
                    </a:srgbClr>
                  </a:outerShdw>
                </a:effectLst>
                <a:latin typeface="Ink Free" panose="03080402000500000000" pitchFamily="66" charset="0"/>
              </a:rPr>
              <a:t>Impact of COVID</a:t>
            </a:r>
            <a:endParaRPr lang="en-IE" sz="1100" b="1">
              <a:solidFill>
                <a:schemeClr val="accent6">
                  <a:lumMod val="50000"/>
                </a:schemeClr>
              </a:solidFill>
              <a:effectLst>
                <a:outerShdw blurRad="38100" dist="38100" dir="2700000" algn="tl">
                  <a:srgbClr val="000000">
                    <a:alpha val="43137"/>
                  </a:srgbClr>
                </a:outerShdw>
              </a:effectLst>
              <a:latin typeface="Ink Free" panose="03080402000500000000" pitchFamily="66" charset="0"/>
            </a:endParaRPr>
          </a:p>
        </p:txBody>
      </p:sp>
      <p:pic>
        <p:nvPicPr>
          <p:cNvPr id="3" name="Picture 2">
            <a:extLst>
              <a:ext uri="{FF2B5EF4-FFF2-40B4-BE49-F238E27FC236}">
                <a16:creationId xmlns:a16="http://schemas.microsoft.com/office/drawing/2014/main" id="{7A57568D-2C0C-EA7C-8F67-C9D0334A182F}"/>
              </a:ext>
            </a:extLst>
          </p:cNvPr>
          <p:cNvPicPr>
            <a:picLocks noChangeAspect="1"/>
          </p:cNvPicPr>
          <p:nvPr/>
        </p:nvPicPr>
        <p:blipFill>
          <a:blip r:embed="rId8">
            <a:clrChange>
              <a:clrFrom>
                <a:srgbClr val="FDFDFD"/>
              </a:clrFrom>
              <a:clrTo>
                <a:srgbClr val="FDFDFD">
                  <a:alpha val="0"/>
                </a:srgbClr>
              </a:clrTo>
            </a:clrChange>
            <a:duotone>
              <a:schemeClr val="accent5">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3733030" y="14064902"/>
            <a:ext cx="3466638" cy="3413733"/>
          </a:xfrm>
          <a:prstGeom prst="rect">
            <a:avLst/>
          </a:prstGeom>
        </p:spPr>
      </p:pic>
      <p:pic>
        <p:nvPicPr>
          <p:cNvPr id="4" name="Picture 3">
            <a:extLst>
              <a:ext uri="{FF2B5EF4-FFF2-40B4-BE49-F238E27FC236}">
                <a16:creationId xmlns:a16="http://schemas.microsoft.com/office/drawing/2014/main" id="{C6F8A3ED-34B2-8E20-A1D9-B918945B51EF}"/>
              </a:ext>
            </a:extLst>
          </p:cNvPr>
          <p:cNvPicPr>
            <a:picLocks noChangeAspect="1"/>
          </p:cNvPicPr>
          <p:nvPr/>
        </p:nvPicPr>
        <p:blipFill>
          <a:blip r:embed="rId10">
            <a:clrChange>
              <a:clrFrom>
                <a:srgbClr val="FFFFFF"/>
              </a:clrFrom>
              <a:clrTo>
                <a:srgbClr val="FFFFFF">
                  <a:alpha val="0"/>
                </a:srgbClr>
              </a:clrTo>
            </a:clrChange>
            <a:duotone>
              <a:prstClr val="black"/>
              <a:schemeClr val="accent6">
                <a:lumMod val="50000"/>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Lst>
          </a:blip>
          <a:stretch>
            <a:fillRect/>
          </a:stretch>
        </p:blipFill>
        <p:spPr>
          <a:xfrm>
            <a:off x="3710484" y="3497513"/>
            <a:ext cx="2922178" cy="2480158"/>
          </a:xfrm>
          <a:prstGeom prst="rect">
            <a:avLst/>
          </a:prstGeom>
        </p:spPr>
      </p:pic>
      <p:pic>
        <p:nvPicPr>
          <p:cNvPr id="1026" name="Picture 2" descr="Collaboration - icon by Adioma">
            <a:extLst>
              <a:ext uri="{FF2B5EF4-FFF2-40B4-BE49-F238E27FC236}">
                <a16:creationId xmlns:a16="http://schemas.microsoft.com/office/drawing/2014/main" id="{0F3A7D04-3CCC-D659-D64C-1BA81A16230B}"/>
              </a:ext>
            </a:extLst>
          </p:cNvPr>
          <p:cNvPicPr>
            <a:picLocks noChangeAspect="1" noChangeArrowheads="1"/>
          </p:cNvPicPr>
          <p:nvPr/>
        </p:nvPicPr>
        <p:blipFill>
          <a:blip r:embed="rId1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416162" y="5235279"/>
            <a:ext cx="2065824" cy="19381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67BC2EB-95F1-1661-8658-E26669B218D7}"/>
              </a:ext>
            </a:extLst>
          </p:cNvPr>
          <p:cNvSpPr/>
          <p:nvPr/>
        </p:nvSpPr>
        <p:spPr>
          <a:xfrm>
            <a:off x="11121316" y="4394584"/>
            <a:ext cx="3981394" cy="1938186"/>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4000">
                <a:solidFill>
                  <a:schemeClr val="accent6">
                    <a:lumMod val="50000"/>
                  </a:schemeClr>
                </a:solidFill>
                <a:latin typeface="Ink Free" panose="03080402000500000000" pitchFamily="66" charset="0"/>
              </a:rPr>
              <a:t>Junior Dún</a:t>
            </a:r>
          </a:p>
          <a:p>
            <a:pPr algn="ctr"/>
            <a:endParaRPr lang="en-IE" sz="1000">
              <a:solidFill>
                <a:schemeClr val="accent6">
                  <a:lumMod val="50000"/>
                </a:schemeClr>
              </a:solidFill>
              <a:latin typeface="Ink Free" panose="03080402000500000000" pitchFamily="66" charset="0"/>
            </a:endParaRPr>
          </a:p>
          <a:p>
            <a:pPr algn="ctr"/>
            <a:r>
              <a:rPr lang="en-IE" sz="4000">
                <a:solidFill>
                  <a:schemeClr val="accent6">
                    <a:lumMod val="50000"/>
                  </a:schemeClr>
                </a:solidFill>
                <a:latin typeface="Ink Free" panose="03080402000500000000" pitchFamily="66" charset="0"/>
              </a:rPr>
              <a:t>Connect Time</a:t>
            </a:r>
            <a:endParaRPr lang="en-IE" sz="900">
              <a:solidFill>
                <a:schemeClr val="accent6">
                  <a:lumMod val="50000"/>
                </a:schemeClr>
              </a:solidFill>
              <a:latin typeface="Ink Free" panose="03080402000500000000" pitchFamily="66" charset="0"/>
            </a:endParaRPr>
          </a:p>
        </p:txBody>
      </p:sp>
      <p:sp>
        <p:nvSpPr>
          <p:cNvPr id="9" name="Rectangle 8">
            <a:extLst>
              <a:ext uri="{FF2B5EF4-FFF2-40B4-BE49-F238E27FC236}">
                <a16:creationId xmlns:a16="http://schemas.microsoft.com/office/drawing/2014/main" id="{33CBDEEF-359E-626A-FAEA-B299DDCCD50F}"/>
              </a:ext>
            </a:extLst>
          </p:cNvPr>
          <p:cNvSpPr/>
          <p:nvPr/>
        </p:nvSpPr>
        <p:spPr>
          <a:xfrm>
            <a:off x="22902499" y="3210039"/>
            <a:ext cx="5425393" cy="270707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5400" b="1">
                <a:effectLst>
                  <a:outerShdw blurRad="38100" dist="38100" dir="2700000" algn="tl">
                    <a:srgbClr val="000000">
                      <a:alpha val="43137"/>
                    </a:srgbClr>
                  </a:outerShdw>
                </a:effectLst>
                <a:latin typeface="Ink Free" panose="03080402000500000000" pitchFamily="66" charset="0"/>
              </a:rPr>
              <a:t>Inclusive Classroom</a:t>
            </a:r>
            <a:endParaRPr lang="en-IE" sz="3600" b="1">
              <a:effectLst>
                <a:outerShdw blurRad="38100" dist="38100" dir="2700000" algn="tl">
                  <a:srgbClr val="000000">
                    <a:alpha val="43137"/>
                  </a:srgbClr>
                </a:outerShdw>
              </a:effectLst>
              <a:latin typeface="Ink Free" panose="03080402000500000000" pitchFamily="66" charset="0"/>
            </a:endParaRPr>
          </a:p>
        </p:txBody>
      </p:sp>
      <p:sp>
        <p:nvSpPr>
          <p:cNvPr id="11" name="Rectangle 10">
            <a:extLst>
              <a:ext uri="{FF2B5EF4-FFF2-40B4-BE49-F238E27FC236}">
                <a16:creationId xmlns:a16="http://schemas.microsoft.com/office/drawing/2014/main" id="{E1047993-DAED-E489-B645-2C23685CE4B4}"/>
              </a:ext>
            </a:extLst>
          </p:cNvPr>
          <p:cNvSpPr/>
          <p:nvPr/>
        </p:nvSpPr>
        <p:spPr>
          <a:xfrm>
            <a:off x="25048437" y="6733286"/>
            <a:ext cx="5241180" cy="1707567"/>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5400" b="1">
                <a:effectLst>
                  <a:outerShdw blurRad="38100" dist="38100" dir="2700000" algn="tl">
                    <a:srgbClr val="000000">
                      <a:alpha val="43137"/>
                    </a:srgbClr>
                  </a:outerShdw>
                </a:effectLst>
                <a:latin typeface="Ink Free" panose="03080402000500000000" pitchFamily="66" charset="0"/>
              </a:rPr>
              <a:t>Core Wellbeing Team:</a:t>
            </a:r>
          </a:p>
          <a:p>
            <a:pPr algn="ctr"/>
            <a:r>
              <a:rPr lang="en-IE" sz="4400" b="1">
                <a:effectLst>
                  <a:outerShdw blurRad="38100" dist="38100" dir="2700000" algn="tl">
                    <a:srgbClr val="000000">
                      <a:alpha val="43137"/>
                    </a:srgbClr>
                  </a:outerShdw>
                </a:effectLst>
                <a:latin typeface="Ink Free" panose="03080402000500000000" pitchFamily="66" charset="0"/>
              </a:rPr>
              <a:t>CSPE, PE and SPHE</a:t>
            </a:r>
            <a:endParaRPr lang="en-IE" sz="1000" b="1">
              <a:effectLst>
                <a:outerShdw blurRad="38100" dist="38100" dir="2700000" algn="tl">
                  <a:srgbClr val="000000">
                    <a:alpha val="43137"/>
                  </a:srgbClr>
                </a:outerShdw>
              </a:effectLst>
              <a:latin typeface="Ink Free" panose="03080402000500000000" pitchFamily="66" charset="0"/>
            </a:endParaRPr>
          </a:p>
        </p:txBody>
      </p:sp>
    </p:spTree>
    <p:extLst>
      <p:ext uri="{BB962C8B-B14F-4D97-AF65-F5344CB8AC3E}">
        <p14:creationId xmlns:p14="http://schemas.microsoft.com/office/powerpoint/2010/main" val="268528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inding road journey traffic curved highway road vector">
            <a:extLst>
              <a:ext uri="{FF2B5EF4-FFF2-40B4-BE49-F238E27FC236}">
                <a16:creationId xmlns:a16="http://schemas.microsoft.com/office/drawing/2014/main" id="{60FBD354-C5F0-0E42-B985-73370B667583}"/>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2032" y="-7493508"/>
            <a:ext cx="30339586" cy="31869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AF1F97A5-9A1B-B8CF-B9DA-9C8828046DF1}"/>
              </a:ext>
            </a:extLst>
          </p:cNvPr>
          <p:cNvGraphicFramePr/>
          <p:nvPr>
            <p:extLst>
              <p:ext uri="{D42A27DB-BD31-4B8C-83A1-F6EECF244321}">
                <p14:modId xmlns:p14="http://schemas.microsoft.com/office/powerpoint/2010/main" val="3823496124"/>
              </p:ext>
            </p:extLst>
          </p:nvPr>
        </p:nvGraphicFramePr>
        <p:xfrm>
          <a:off x="3471376" y="921508"/>
          <a:ext cx="12566343" cy="3524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extLst>
              <a:ext uri="{FF2B5EF4-FFF2-40B4-BE49-F238E27FC236}">
                <a16:creationId xmlns:a16="http://schemas.microsoft.com/office/drawing/2014/main" id="{473F3B4E-EB49-FA52-BD1C-433CA3266218}"/>
              </a:ext>
            </a:extLst>
          </p:cNvPr>
          <p:cNvGraphicFramePr/>
          <p:nvPr>
            <p:extLst>
              <p:ext uri="{D42A27DB-BD31-4B8C-83A1-F6EECF244321}">
                <p14:modId xmlns:p14="http://schemas.microsoft.com/office/powerpoint/2010/main" val="1589771756"/>
              </p:ext>
            </p:extLst>
          </p:nvPr>
        </p:nvGraphicFramePr>
        <p:xfrm>
          <a:off x="8106707" y="5801405"/>
          <a:ext cx="12895788" cy="16647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Rectangle 3">
            <a:extLst>
              <a:ext uri="{FF2B5EF4-FFF2-40B4-BE49-F238E27FC236}">
                <a16:creationId xmlns:a16="http://schemas.microsoft.com/office/drawing/2014/main" id="{69766A5E-C11E-7582-2BB0-16E204EF1D08}"/>
              </a:ext>
            </a:extLst>
          </p:cNvPr>
          <p:cNvSpPr/>
          <p:nvPr/>
        </p:nvSpPr>
        <p:spPr>
          <a:xfrm>
            <a:off x="7288687" y="11608723"/>
            <a:ext cx="9702779" cy="20177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6000" b="1"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rPr>
              <a:t>Digital Literacy and Pedagogy</a:t>
            </a:r>
          </a:p>
        </p:txBody>
      </p:sp>
      <p:sp>
        <p:nvSpPr>
          <p:cNvPr id="6" name="Oval 5">
            <a:extLst>
              <a:ext uri="{FF2B5EF4-FFF2-40B4-BE49-F238E27FC236}">
                <a16:creationId xmlns:a16="http://schemas.microsoft.com/office/drawing/2014/main" id="{633CE99A-9606-61D0-0761-DC7AABAE11BF}"/>
              </a:ext>
            </a:extLst>
          </p:cNvPr>
          <p:cNvSpPr/>
          <p:nvPr/>
        </p:nvSpPr>
        <p:spPr>
          <a:xfrm>
            <a:off x="24280152" y="12360229"/>
            <a:ext cx="9702779" cy="9454020"/>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r>
              <a:rPr lang="en-IE" sz="11067" b="1">
                <a:solidFill>
                  <a:schemeClr val="accent2">
                    <a:lumMod val="50000"/>
                  </a:schemeClr>
                </a:solidFill>
                <a:effectLst>
                  <a:outerShdw blurRad="38100" dist="38100" dir="2700000" algn="tl">
                    <a:srgbClr val="000000">
                      <a:alpha val="43137"/>
                    </a:srgbClr>
                  </a:outerShdw>
                </a:effectLst>
                <a:latin typeface="Ink Free" panose="03080402000500000000" pitchFamily="66" charset="0"/>
              </a:rPr>
              <a:t>Teaching and Learning</a:t>
            </a:r>
          </a:p>
        </p:txBody>
      </p:sp>
      <p:sp>
        <p:nvSpPr>
          <p:cNvPr id="9" name="Rectangle 8">
            <a:extLst>
              <a:ext uri="{FF2B5EF4-FFF2-40B4-BE49-F238E27FC236}">
                <a16:creationId xmlns:a16="http://schemas.microsoft.com/office/drawing/2014/main" id="{E63EE55F-3BF9-B7D7-E42F-B64CB215A977}"/>
              </a:ext>
            </a:extLst>
          </p:cNvPr>
          <p:cNvSpPr/>
          <p:nvPr/>
        </p:nvSpPr>
        <p:spPr>
          <a:xfrm>
            <a:off x="11627198" y="4280561"/>
            <a:ext cx="8228019" cy="166478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6600" b="1">
                <a:solidFill>
                  <a:schemeClr val="accent2">
                    <a:lumMod val="50000"/>
                  </a:schemeClr>
                </a:solidFill>
                <a:effectLst>
                  <a:outerShdw blurRad="38100" dist="38100" dir="2700000" algn="tl">
                    <a:srgbClr val="000000">
                      <a:alpha val="43137"/>
                    </a:srgbClr>
                  </a:outerShdw>
                </a:effectLst>
                <a:latin typeface="Ink Free" panose="03080402000500000000" pitchFamily="66" charset="0"/>
              </a:rPr>
              <a:t>Teacher</a:t>
            </a:r>
            <a:r>
              <a:rPr lang="en-IE" sz="6000" b="1">
                <a:solidFill>
                  <a:schemeClr val="accent2">
                    <a:lumMod val="50000"/>
                  </a:schemeClr>
                </a:solidFill>
                <a:effectLst>
                  <a:outerShdw blurRad="38100" dist="38100" dir="2700000" algn="tl">
                    <a:srgbClr val="000000">
                      <a:alpha val="43137"/>
                    </a:srgbClr>
                  </a:outerShdw>
                </a:effectLst>
                <a:latin typeface="Ink Free" panose="03080402000500000000" pitchFamily="66" charset="0"/>
              </a:rPr>
              <a:t> </a:t>
            </a:r>
            <a:r>
              <a:rPr lang="en-IE" sz="6600" b="1">
                <a:solidFill>
                  <a:schemeClr val="accent2">
                    <a:lumMod val="50000"/>
                  </a:schemeClr>
                </a:solidFill>
                <a:effectLst>
                  <a:outerShdw blurRad="38100" dist="38100" dir="2700000" algn="tl">
                    <a:srgbClr val="000000">
                      <a:alpha val="43137"/>
                    </a:srgbClr>
                  </a:outerShdw>
                </a:effectLst>
                <a:latin typeface="Ink Free" panose="03080402000500000000" pitchFamily="66" charset="0"/>
              </a:rPr>
              <a:t>Collaboration</a:t>
            </a:r>
            <a:endParaRPr lang="en-IE" sz="4400" b="1">
              <a:solidFill>
                <a:schemeClr val="accent2">
                  <a:lumMod val="50000"/>
                </a:schemeClr>
              </a:solidFill>
              <a:effectLst>
                <a:outerShdw blurRad="38100" dist="38100" dir="2700000" algn="tl">
                  <a:srgbClr val="000000">
                    <a:alpha val="43137"/>
                  </a:srgbClr>
                </a:outerShdw>
              </a:effectLst>
              <a:latin typeface="Ink Free" panose="03080402000500000000" pitchFamily="66" charset="0"/>
            </a:endParaRPr>
          </a:p>
        </p:txBody>
      </p:sp>
      <p:sp>
        <p:nvSpPr>
          <p:cNvPr id="11" name="Rectangle 10">
            <a:extLst>
              <a:ext uri="{FF2B5EF4-FFF2-40B4-BE49-F238E27FC236}">
                <a16:creationId xmlns:a16="http://schemas.microsoft.com/office/drawing/2014/main" id="{DAB1D2F1-FF8F-E00B-AF8D-41B131D9DBE3}"/>
              </a:ext>
            </a:extLst>
          </p:cNvPr>
          <p:cNvSpPr/>
          <p:nvPr/>
        </p:nvSpPr>
        <p:spPr>
          <a:xfrm>
            <a:off x="2097742" y="8441149"/>
            <a:ext cx="8772366" cy="20177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6000" b="1" dirty="0">
                <a:solidFill>
                  <a:schemeClr val="accent2">
                    <a:lumMod val="75000"/>
                  </a:schemeClr>
                </a:solidFill>
                <a:effectLst>
                  <a:outerShdw blurRad="38100" dist="38100" dir="2700000" algn="tl">
                    <a:srgbClr val="000000">
                      <a:alpha val="43137"/>
                    </a:srgbClr>
                  </a:outerShdw>
                </a:effectLst>
                <a:latin typeface="Ink Free" panose="03080402000500000000" pitchFamily="66" charset="0"/>
              </a:rPr>
              <a:t>Student Leadership</a:t>
            </a:r>
          </a:p>
          <a:p>
            <a:pPr algn="ctr"/>
            <a:r>
              <a:rPr lang="en-IE" sz="6000" dirty="0">
                <a:solidFill>
                  <a:schemeClr val="accent2">
                    <a:lumMod val="75000"/>
                  </a:schemeClr>
                </a:solidFill>
                <a:effectLst>
                  <a:outerShdw blurRad="38100" dist="38100" dir="2700000" algn="tl">
                    <a:srgbClr val="000000">
                      <a:alpha val="43137"/>
                    </a:srgbClr>
                  </a:outerShdw>
                </a:effectLst>
                <a:latin typeface="Ink Free" panose="03080402000500000000" pitchFamily="66" charset="0"/>
              </a:rPr>
              <a:t>“Leading Learners”</a:t>
            </a:r>
            <a:endParaRPr lang="en-IE" sz="4000" dirty="0">
              <a:solidFill>
                <a:schemeClr val="accent2">
                  <a:lumMod val="75000"/>
                </a:schemeClr>
              </a:solidFill>
              <a:effectLst>
                <a:outerShdw blurRad="38100" dist="38100" dir="2700000" algn="tl">
                  <a:srgbClr val="000000">
                    <a:alpha val="43137"/>
                  </a:srgbClr>
                </a:outerShdw>
              </a:effectLst>
              <a:latin typeface="Ink Free" panose="03080402000500000000" pitchFamily="66" charset="0"/>
            </a:endParaRPr>
          </a:p>
        </p:txBody>
      </p:sp>
      <p:sp>
        <p:nvSpPr>
          <p:cNvPr id="13" name="Rectangle 12">
            <a:extLst>
              <a:ext uri="{FF2B5EF4-FFF2-40B4-BE49-F238E27FC236}">
                <a16:creationId xmlns:a16="http://schemas.microsoft.com/office/drawing/2014/main" id="{7DD32271-55A0-7852-C8BB-DDFED945A167}"/>
              </a:ext>
            </a:extLst>
          </p:cNvPr>
          <p:cNvSpPr/>
          <p:nvPr/>
        </p:nvSpPr>
        <p:spPr>
          <a:xfrm>
            <a:off x="11465711" y="14981378"/>
            <a:ext cx="9913200" cy="306102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6000" b="1" dirty="0">
                <a:solidFill>
                  <a:schemeClr val="accent2">
                    <a:lumMod val="75000"/>
                  </a:schemeClr>
                </a:solidFill>
                <a:effectLst>
                  <a:outerShdw blurRad="38100" dist="38100" dir="2700000" algn="tl">
                    <a:srgbClr val="000000">
                      <a:alpha val="43137"/>
                    </a:srgbClr>
                  </a:outerShdw>
                </a:effectLst>
                <a:latin typeface="Ink Free" panose="03080402000500000000" pitchFamily="66" charset="0"/>
              </a:rPr>
              <a:t>Literacy and Numeracy </a:t>
            </a:r>
            <a:r>
              <a:rPr lang="en-IE" sz="6000" dirty="0">
                <a:solidFill>
                  <a:schemeClr val="accent2">
                    <a:lumMod val="75000"/>
                  </a:schemeClr>
                </a:solidFill>
                <a:effectLst>
                  <a:outerShdw blurRad="38100" dist="38100" dir="2700000" algn="tl">
                    <a:srgbClr val="000000">
                      <a:alpha val="43137"/>
                    </a:srgbClr>
                  </a:outerShdw>
                </a:effectLst>
                <a:latin typeface="Ink Free" panose="03080402000500000000" pitchFamily="66" charset="0"/>
              </a:rPr>
              <a:t>Revisited</a:t>
            </a:r>
            <a:endParaRPr lang="en-IE" sz="1100" dirty="0">
              <a:solidFill>
                <a:schemeClr val="accent2">
                  <a:lumMod val="75000"/>
                </a:schemeClr>
              </a:solidFill>
              <a:effectLst>
                <a:outerShdw blurRad="38100" dist="38100" dir="2700000" algn="tl">
                  <a:srgbClr val="000000">
                    <a:alpha val="43137"/>
                  </a:srgbClr>
                </a:outerShdw>
              </a:effectLst>
              <a:latin typeface="Ink Free" panose="03080402000500000000" pitchFamily="66" charset="0"/>
            </a:endParaRPr>
          </a:p>
        </p:txBody>
      </p:sp>
      <p:pic>
        <p:nvPicPr>
          <p:cNvPr id="17" name="Picture 2" descr="Collaboration - icon by Adioma">
            <a:extLst>
              <a:ext uri="{FF2B5EF4-FFF2-40B4-BE49-F238E27FC236}">
                <a16:creationId xmlns:a16="http://schemas.microsoft.com/office/drawing/2014/main" id="{4C8051F9-0171-1C4A-96F1-CA0567EC2613}"/>
              </a:ext>
            </a:extLst>
          </p:cNvPr>
          <p:cNvPicPr>
            <a:picLocks noChangeAspect="1" noChangeArrowheads="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755122" y="4598643"/>
            <a:ext cx="2035152" cy="203515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A6961112-DC6C-C126-8C41-1CF8C4F41EB4}"/>
              </a:ext>
            </a:extLst>
          </p:cNvPr>
          <p:cNvSpPr/>
          <p:nvPr/>
        </p:nvSpPr>
        <p:spPr>
          <a:xfrm>
            <a:off x="16626545" y="18152114"/>
            <a:ext cx="8222278" cy="270707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n-IE" sz="6000" b="1"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rPr>
              <a:t>Sustainable Education</a:t>
            </a:r>
            <a:endParaRPr lang="en-IE" sz="1100" b="1"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endParaRPr>
          </a:p>
        </p:txBody>
      </p:sp>
      <p:pic>
        <p:nvPicPr>
          <p:cNvPr id="7" name="Graphic 6" descr="Laptop with solid fill">
            <a:extLst>
              <a:ext uri="{FF2B5EF4-FFF2-40B4-BE49-F238E27FC236}">
                <a16:creationId xmlns:a16="http://schemas.microsoft.com/office/drawing/2014/main" id="{8B263F88-E21A-8442-D047-962EBB0F887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63672" y="11106081"/>
            <a:ext cx="2943035" cy="2943035"/>
          </a:xfrm>
          <a:prstGeom prst="rect">
            <a:avLst/>
          </a:prstGeom>
        </p:spPr>
      </p:pic>
    </p:spTree>
    <p:extLst>
      <p:ext uri="{BB962C8B-B14F-4D97-AF65-F5344CB8AC3E}">
        <p14:creationId xmlns:p14="http://schemas.microsoft.com/office/powerpoint/2010/main" val="2760090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E6A3A96E-FAAD-6685-5A99-EEF8FBD0A1D3}"/>
              </a:ext>
            </a:extLst>
          </p:cNvPr>
          <p:cNvPicPr>
            <a:picLocks noChangeAspect="1"/>
          </p:cNvPicPr>
          <p:nvPr/>
        </p:nvPicPr>
        <p:blipFill rotWithShape="1">
          <a:blip r:embed="rId2"/>
          <a:srcRect r="-1" b="3731"/>
          <a:stretch/>
        </p:blipFill>
        <p:spPr>
          <a:xfrm>
            <a:off x="846434" y="1003181"/>
            <a:ext cx="30382569" cy="19377262"/>
          </a:xfrm>
          <a:prstGeom prst="rect">
            <a:avLst/>
          </a:prstGeom>
        </p:spPr>
      </p:pic>
    </p:spTree>
    <p:extLst>
      <p:ext uri="{BB962C8B-B14F-4D97-AF65-F5344CB8AC3E}">
        <p14:creationId xmlns:p14="http://schemas.microsoft.com/office/powerpoint/2010/main" val="16562644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4">
      <a:dk1>
        <a:srgbClr val="2E75B5"/>
      </a:dk1>
      <a:lt1>
        <a:sysClr val="window" lastClr="FFFFFF"/>
      </a:lt1>
      <a:dk2>
        <a:srgbClr val="034A90"/>
      </a:dk2>
      <a:lt2>
        <a:srgbClr val="E7E6E6"/>
      </a:lt2>
      <a:accent1>
        <a:srgbClr val="4472C4"/>
      </a:accent1>
      <a:accent2>
        <a:srgbClr val="48A1FA"/>
      </a:accent2>
      <a:accent3>
        <a:srgbClr val="A5A5A5"/>
      </a:accent3>
      <a:accent4>
        <a:srgbClr val="BF9000"/>
      </a:accent4>
      <a:accent5>
        <a:srgbClr val="FFC000"/>
      </a:accent5>
      <a:accent6>
        <a:srgbClr val="85C0FB"/>
      </a:accent6>
      <a:hlink>
        <a:srgbClr val="0563C1"/>
      </a:hlink>
      <a:folHlink>
        <a:srgbClr val="85C0F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1015</Words>
  <Application>Microsoft Office PowerPoint</Application>
  <PresentationFormat>Custom</PresentationFormat>
  <Paragraphs>176</Paragraphs>
  <Slides>27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Ink Free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 Meeting 9th May 2023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Hassett</dc:creator>
  <cp:lastModifiedBy>Peter Creedon</cp:lastModifiedBy>
  <cp:revision>31</cp:revision>
  <cp:lastPrinted>2022-09-23T08:09:57Z</cp:lastPrinted>
  <dcterms:created xsi:type="dcterms:W3CDTF">2022-09-20T09:03:41Z</dcterms:created>
  <dcterms:modified xsi:type="dcterms:W3CDTF">2023-11-27T22:03:05Z</dcterms:modified>
</cp:coreProperties>
</file>