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62" r:id="rId3"/>
    <p:sldId id="258" r:id="rId4"/>
    <p:sldId id="259" r:id="rId5"/>
    <p:sldId id="260" r:id="rId6"/>
    <p:sldId id="261" r:id="rId7"/>
  </p:sldIdLst>
  <p:sldSz cx="21383625" cy="32075438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85F"/>
    <a:srgbClr val="385724"/>
    <a:srgbClr val="239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F86027-45A0-4697-A9CA-19549CF90B3F}" v="6" dt="2023-10-02T20:41:59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4" d="100"/>
          <a:sy n="24" d="100"/>
        </p:scale>
        <p:origin x="1316" y="-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riona Brennan" userId="b387967f-cfb8-4795-b00a-4cb7eeb86dd3" providerId="ADAL" clId="{56F86027-45A0-4697-A9CA-19549CF90B3F}"/>
    <pc:docChg chg="undo custSel modSld">
      <pc:chgData name="Catriona Brennan" userId="b387967f-cfb8-4795-b00a-4cb7eeb86dd3" providerId="ADAL" clId="{56F86027-45A0-4697-A9CA-19549CF90B3F}" dt="2023-10-02T20:51:41.387" v="619" actId="255"/>
      <pc:docMkLst>
        <pc:docMk/>
      </pc:docMkLst>
      <pc:sldChg chg="addSp delSp modSp mod">
        <pc:chgData name="Catriona Brennan" userId="b387967f-cfb8-4795-b00a-4cb7eeb86dd3" providerId="ADAL" clId="{56F86027-45A0-4697-A9CA-19549CF90B3F}" dt="2023-10-02T20:51:41.387" v="619" actId="255"/>
        <pc:sldMkLst>
          <pc:docMk/>
          <pc:sldMk cId="4222961465" sldId="256"/>
        </pc:sldMkLst>
        <pc:spChg chg="mod">
          <ac:chgData name="Catriona Brennan" userId="b387967f-cfb8-4795-b00a-4cb7eeb86dd3" providerId="ADAL" clId="{56F86027-45A0-4697-A9CA-19549CF90B3F}" dt="2023-10-02T11:54:31.980" v="316" actId="1076"/>
          <ac:spMkLst>
            <pc:docMk/>
            <pc:sldMk cId="4222961465" sldId="256"/>
            <ac:spMk id="9" creationId="{4A14DC58-5AA1-E6DE-92A3-738818C58C56}"/>
          </ac:spMkLst>
        </pc:spChg>
        <pc:spChg chg="mod">
          <ac:chgData name="Catriona Brennan" userId="b387967f-cfb8-4795-b00a-4cb7eeb86dd3" providerId="ADAL" clId="{56F86027-45A0-4697-A9CA-19549CF90B3F}" dt="2023-10-02T12:55:44.091" v="477" actId="14100"/>
          <ac:spMkLst>
            <pc:docMk/>
            <pc:sldMk cId="4222961465" sldId="256"/>
            <ac:spMk id="16" creationId="{5C012F35-900E-AC60-1A7F-AEA948F3716D}"/>
          </ac:spMkLst>
        </pc:spChg>
        <pc:spChg chg="mod">
          <ac:chgData name="Catriona Brennan" userId="b387967f-cfb8-4795-b00a-4cb7eeb86dd3" providerId="ADAL" clId="{56F86027-45A0-4697-A9CA-19549CF90B3F}" dt="2023-10-02T07:58:38.976" v="308" actId="20577"/>
          <ac:spMkLst>
            <pc:docMk/>
            <pc:sldMk cId="4222961465" sldId="256"/>
            <ac:spMk id="20" creationId="{4755200D-C8BD-A86F-8717-FD0B3935EDB0}"/>
          </ac:spMkLst>
        </pc:spChg>
        <pc:spChg chg="mod">
          <ac:chgData name="Catriona Brennan" userId="b387967f-cfb8-4795-b00a-4cb7eeb86dd3" providerId="ADAL" clId="{56F86027-45A0-4697-A9CA-19549CF90B3F}" dt="2023-10-02T11:56:31.278" v="395" actId="14100"/>
          <ac:spMkLst>
            <pc:docMk/>
            <pc:sldMk cId="4222961465" sldId="256"/>
            <ac:spMk id="21" creationId="{C71AE7D4-77C2-7B10-6B06-73F6859960EA}"/>
          </ac:spMkLst>
        </pc:spChg>
        <pc:spChg chg="mod">
          <ac:chgData name="Catriona Brennan" userId="b387967f-cfb8-4795-b00a-4cb7eeb86dd3" providerId="ADAL" clId="{56F86027-45A0-4697-A9CA-19549CF90B3F}" dt="2023-10-02T20:38:35.768" v="523" actId="20577"/>
          <ac:spMkLst>
            <pc:docMk/>
            <pc:sldMk cId="4222961465" sldId="256"/>
            <ac:spMk id="24" creationId="{DB4864BE-79FB-3AEA-71B2-76CE2869CB3C}"/>
          </ac:spMkLst>
        </pc:spChg>
        <pc:spChg chg="mod">
          <ac:chgData name="Catriona Brennan" userId="b387967f-cfb8-4795-b00a-4cb7eeb86dd3" providerId="ADAL" clId="{56F86027-45A0-4697-A9CA-19549CF90B3F}" dt="2023-09-25T22:21:18.789" v="185" actId="14100"/>
          <ac:spMkLst>
            <pc:docMk/>
            <pc:sldMk cId="4222961465" sldId="256"/>
            <ac:spMk id="27" creationId="{7B85E5B1-AB35-CC94-2561-1AC1C26754CF}"/>
          </ac:spMkLst>
        </pc:spChg>
        <pc:spChg chg="mod">
          <ac:chgData name="Catriona Brennan" userId="b387967f-cfb8-4795-b00a-4cb7eeb86dd3" providerId="ADAL" clId="{56F86027-45A0-4697-A9CA-19549CF90B3F}" dt="2023-10-02T20:51:41.387" v="619" actId="255"/>
          <ac:spMkLst>
            <pc:docMk/>
            <pc:sldMk cId="4222961465" sldId="256"/>
            <ac:spMk id="28" creationId="{BABD1D81-412B-7CB1-4D91-89F89018455B}"/>
          </ac:spMkLst>
        </pc:spChg>
        <pc:spChg chg="mod">
          <ac:chgData name="Catriona Brennan" userId="b387967f-cfb8-4795-b00a-4cb7eeb86dd3" providerId="ADAL" clId="{56F86027-45A0-4697-A9CA-19549CF90B3F}" dt="2023-09-25T22:24:52.572" v="263" actId="14100"/>
          <ac:spMkLst>
            <pc:docMk/>
            <pc:sldMk cId="4222961465" sldId="256"/>
            <ac:spMk id="29" creationId="{674A7354-CA74-B469-9A4A-913180351060}"/>
          </ac:spMkLst>
        </pc:spChg>
        <pc:spChg chg="mod">
          <ac:chgData name="Catriona Brennan" userId="b387967f-cfb8-4795-b00a-4cb7eeb86dd3" providerId="ADAL" clId="{56F86027-45A0-4697-A9CA-19549CF90B3F}" dt="2023-10-02T20:35:15.104" v="498" actId="20577"/>
          <ac:spMkLst>
            <pc:docMk/>
            <pc:sldMk cId="4222961465" sldId="256"/>
            <ac:spMk id="30" creationId="{E2B1F1D9-C211-7CA8-7547-C5063A04BD51}"/>
          </ac:spMkLst>
        </pc:spChg>
        <pc:spChg chg="mod">
          <ac:chgData name="Catriona Brennan" userId="b387967f-cfb8-4795-b00a-4cb7eeb86dd3" providerId="ADAL" clId="{56F86027-45A0-4697-A9CA-19549CF90B3F}" dt="2023-09-25T22:23:54.597" v="255" actId="1076"/>
          <ac:spMkLst>
            <pc:docMk/>
            <pc:sldMk cId="4222961465" sldId="256"/>
            <ac:spMk id="33" creationId="{6937DDE9-1349-B0D6-D559-68874C360BCC}"/>
          </ac:spMkLst>
        </pc:spChg>
        <pc:spChg chg="mod">
          <ac:chgData name="Catriona Brennan" userId="b387967f-cfb8-4795-b00a-4cb7eeb86dd3" providerId="ADAL" clId="{56F86027-45A0-4697-A9CA-19549CF90B3F}" dt="2023-10-02T20:50:44.666" v="618" actId="20577"/>
          <ac:spMkLst>
            <pc:docMk/>
            <pc:sldMk cId="4222961465" sldId="256"/>
            <ac:spMk id="36" creationId="{BF64D26B-9476-0629-D0B5-9775F5502983}"/>
          </ac:spMkLst>
        </pc:spChg>
        <pc:spChg chg="mod">
          <ac:chgData name="Catriona Brennan" userId="b387967f-cfb8-4795-b00a-4cb7eeb86dd3" providerId="ADAL" clId="{56F86027-45A0-4697-A9CA-19549CF90B3F}" dt="2023-10-02T11:57:12.551" v="429" actId="20577"/>
          <ac:spMkLst>
            <pc:docMk/>
            <pc:sldMk cId="4222961465" sldId="256"/>
            <ac:spMk id="37" creationId="{7F307452-64F8-109A-A106-C5811C5E36C2}"/>
          </ac:spMkLst>
        </pc:spChg>
        <pc:spChg chg="mod">
          <ac:chgData name="Catriona Brennan" userId="b387967f-cfb8-4795-b00a-4cb7eeb86dd3" providerId="ADAL" clId="{56F86027-45A0-4697-A9CA-19549CF90B3F}" dt="2023-10-02T20:50:11.610" v="590" actId="14100"/>
          <ac:spMkLst>
            <pc:docMk/>
            <pc:sldMk cId="4222961465" sldId="256"/>
            <ac:spMk id="38" creationId="{22AF8308-2A32-AF48-C438-857511647F5B}"/>
          </ac:spMkLst>
        </pc:spChg>
        <pc:spChg chg="mod">
          <ac:chgData name="Catriona Brennan" userId="b387967f-cfb8-4795-b00a-4cb7eeb86dd3" providerId="ADAL" clId="{56F86027-45A0-4697-A9CA-19549CF90B3F}" dt="2023-10-02T20:36:25.732" v="500" actId="255"/>
          <ac:spMkLst>
            <pc:docMk/>
            <pc:sldMk cId="4222961465" sldId="256"/>
            <ac:spMk id="41" creationId="{BF02C932-2EBD-2C93-51B1-EA38E11ABDB4}"/>
          </ac:spMkLst>
        </pc:spChg>
        <pc:spChg chg="mod">
          <ac:chgData name="Catriona Brennan" userId="b387967f-cfb8-4795-b00a-4cb7eeb86dd3" providerId="ADAL" clId="{56F86027-45A0-4697-A9CA-19549CF90B3F}" dt="2023-10-02T12:55:37.468" v="476" actId="1076"/>
          <ac:spMkLst>
            <pc:docMk/>
            <pc:sldMk cId="4222961465" sldId="256"/>
            <ac:spMk id="42" creationId="{3010B6B0-C346-C8D7-1EBA-A3F9A530EFB2}"/>
          </ac:spMkLst>
        </pc:spChg>
        <pc:spChg chg="mod">
          <ac:chgData name="Catriona Brennan" userId="b387967f-cfb8-4795-b00a-4cb7eeb86dd3" providerId="ADAL" clId="{56F86027-45A0-4697-A9CA-19549CF90B3F}" dt="2023-09-25T22:29:12.104" v="295" actId="14100"/>
          <ac:spMkLst>
            <pc:docMk/>
            <pc:sldMk cId="4222961465" sldId="256"/>
            <ac:spMk id="44" creationId="{A99DC634-5A35-6E35-1636-BD9A05A3BAE8}"/>
          </ac:spMkLst>
        </pc:spChg>
        <pc:spChg chg="add del mod">
          <ac:chgData name="Catriona Brennan" userId="b387967f-cfb8-4795-b00a-4cb7eeb86dd3" providerId="ADAL" clId="{56F86027-45A0-4697-A9CA-19549CF90B3F}" dt="2023-09-25T22:10:28.694" v="116"/>
          <ac:spMkLst>
            <pc:docMk/>
            <pc:sldMk cId="4222961465" sldId="256"/>
            <ac:spMk id="47" creationId="{073C139F-F62C-E668-378C-16975F4FD35D}"/>
          </ac:spMkLst>
        </pc:spChg>
        <pc:graphicFrameChg chg="mod">
          <ac:chgData name="Catriona Brennan" userId="b387967f-cfb8-4795-b00a-4cb7eeb86dd3" providerId="ADAL" clId="{56F86027-45A0-4697-A9CA-19549CF90B3F}" dt="2023-10-02T20:49:59.841" v="589" actId="14100"/>
          <ac:graphicFrameMkLst>
            <pc:docMk/>
            <pc:sldMk cId="4222961465" sldId="256"/>
            <ac:graphicFrameMk id="13" creationId="{0D2EC56A-C34C-3941-A111-8DA549F43061}"/>
          </ac:graphicFrameMkLst>
        </pc:graphicFrameChg>
        <pc:graphicFrameChg chg="mod">
          <ac:chgData name="Catriona Brennan" userId="b387967f-cfb8-4795-b00a-4cb7eeb86dd3" providerId="ADAL" clId="{56F86027-45A0-4697-A9CA-19549CF90B3F}" dt="2023-10-02T11:14:29.248" v="315" actId="20577"/>
          <ac:graphicFrameMkLst>
            <pc:docMk/>
            <pc:sldMk cId="4222961465" sldId="256"/>
            <ac:graphicFrameMk id="19" creationId="{2E2FA46C-DFBD-F2FC-63C2-DD7FD81E3EE0}"/>
          </ac:graphicFrameMkLst>
        </pc:graphicFrameChg>
      </pc:sldChg>
      <pc:sldChg chg="modSp mod">
        <pc:chgData name="Catriona Brennan" userId="b387967f-cfb8-4795-b00a-4cb7eeb86dd3" providerId="ADAL" clId="{56F86027-45A0-4697-A9CA-19549CF90B3F}" dt="2023-10-02T13:22:23.691" v="481" actId="20577"/>
        <pc:sldMkLst>
          <pc:docMk/>
          <pc:sldMk cId="2894923293" sldId="260"/>
        </pc:sldMkLst>
        <pc:spChg chg="mod">
          <ac:chgData name="Catriona Brennan" userId="b387967f-cfb8-4795-b00a-4cb7eeb86dd3" providerId="ADAL" clId="{56F86027-45A0-4697-A9CA-19549CF90B3F}" dt="2023-10-02T13:22:23.691" v="481" actId="20577"/>
          <ac:spMkLst>
            <pc:docMk/>
            <pc:sldMk cId="2894923293" sldId="260"/>
            <ac:spMk id="3" creationId="{84C98079-E2C6-C21B-F06A-4A1E58215C66}"/>
          </ac:spMkLst>
        </pc:spChg>
      </pc:sldChg>
      <pc:sldChg chg="addSp delSp modSp mod">
        <pc:chgData name="Catriona Brennan" userId="b387967f-cfb8-4795-b00a-4cb7eeb86dd3" providerId="ADAL" clId="{56F86027-45A0-4697-A9CA-19549CF90B3F}" dt="2023-10-02T08:21:52.981" v="314" actId="20577"/>
        <pc:sldMkLst>
          <pc:docMk/>
          <pc:sldMk cId="1496640716" sldId="262"/>
        </pc:sldMkLst>
        <pc:spChg chg="del">
          <ac:chgData name="Catriona Brennan" userId="b387967f-cfb8-4795-b00a-4cb7eeb86dd3" providerId="ADAL" clId="{56F86027-45A0-4697-A9CA-19549CF90B3F}" dt="2023-09-20T07:50:03.989" v="3" actId="26606"/>
          <ac:spMkLst>
            <pc:docMk/>
            <pc:sldMk cId="1496640716" sldId="262"/>
            <ac:spMk id="16" creationId="{01D0AF59-99C3-4251-AB9A-C966C6AD4400}"/>
          </ac:spMkLst>
        </pc:spChg>
        <pc:spChg chg="del">
          <ac:chgData name="Catriona Brennan" userId="b387967f-cfb8-4795-b00a-4cb7eeb86dd3" providerId="ADAL" clId="{56F86027-45A0-4697-A9CA-19549CF90B3F}" dt="2023-09-20T07:50:03.989" v="3" actId="26606"/>
          <ac:spMkLst>
            <pc:docMk/>
            <pc:sldMk cId="1496640716" sldId="262"/>
            <ac:spMk id="18" creationId="{1855405F-37A2-4869-9154-F8BE3BECE6C3}"/>
          </ac:spMkLst>
        </pc:spChg>
        <pc:spChg chg="add del">
          <ac:chgData name="Catriona Brennan" userId="b387967f-cfb8-4795-b00a-4cb7eeb86dd3" providerId="ADAL" clId="{56F86027-45A0-4697-A9CA-19549CF90B3F}" dt="2023-09-20T07:51:39.008" v="26" actId="26606"/>
          <ac:spMkLst>
            <pc:docMk/>
            <pc:sldMk cId="1496640716" sldId="262"/>
            <ac:spMk id="23" creationId="{32BC26D8-82FB-445E-AA49-62A77D7C1EE0}"/>
          </ac:spMkLst>
        </pc:spChg>
        <pc:spChg chg="add del">
          <ac:chgData name="Catriona Brennan" userId="b387967f-cfb8-4795-b00a-4cb7eeb86dd3" providerId="ADAL" clId="{56F86027-45A0-4697-A9CA-19549CF90B3F}" dt="2023-09-20T07:51:39.008" v="26" actId="26606"/>
          <ac:spMkLst>
            <pc:docMk/>
            <pc:sldMk cId="1496640716" sldId="262"/>
            <ac:spMk id="25" creationId="{CB44330D-EA18-4254-AA95-EB49948539B8}"/>
          </ac:spMkLst>
        </pc:spChg>
        <pc:spChg chg="add del">
          <ac:chgData name="Catriona Brennan" userId="b387967f-cfb8-4795-b00a-4cb7eeb86dd3" providerId="ADAL" clId="{56F86027-45A0-4697-A9CA-19549CF90B3F}" dt="2023-09-20T07:51:38.973" v="25" actId="26606"/>
          <ac:spMkLst>
            <pc:docMk/>
            <pc:sldMk cId="1496640716" sldId="262"/>
            <ac:spMk id="30" creationId="{32BC26D8-82FB-445E-AA49-62A77D7C1EE0}"/>
          </ac:spMkLst>
        </pc:spChg>
        <pc:spChg chg="add del">
          <ac:chgData name="Catriona Brennan" userId="b387967f-cfb8-4795-b00a-4cb7eeb86dd3" providerId="ADAL" clId="{56F86027-45A0-4697-A9CA-19549CF90B3F}" dt="2023-09-20T07:51:38.973" v="25" actId="26606"/>
          <ac:spMkLst>
            <pc:docMk/>
            <pc:sldMk cId="1496640716" sldId="262"/>
            <ac:spMk id="32" creationId="{CB44330D-EA18-4254-AA95-EB49948539B8}"/>
          </ac:spMkLst>
        </pc:spChg>
        <pc:spChg chg="add">
          <ac:chgData name="Catriona Brennan" userId="b387967f-cfb8-4795-b00a-4cb7eeb86dd3" providerId="ADAL" clId="{56F86027-45A0-4697-A9CA-19549CF90B3F}" dt="2023-09-20T07:51:39.008" v="26" actId="26606"/>
          <ac:spMkLst>
            <pc:docMk/>
            <pc:sldMk cId="1496640716" sldId="262"/>
            <ac:spMk id="34" creationId="{32BC26D8-82FB-445E-AA49-62A77D7C1EE0}"/>
          </ac:spMkLst>
        </pc:spChg>
        <pc:spChg chg="add">
          <ac:chgData name="Catriona Brennan" userId="b387967f-cfb8-4795-b00a-4cb7eeb86dd3" providerId="ADAL" clId="{56F86027-45A0-4697-A9CA-19549CF90B3F}" dt="2023-09-20T07:51:39.008" v="26" actId="26606"/>
          <ac:spMkLst>
            <pc:docMk/>
            <pc:sldMk cId="1496640716" sldId="262"/>
            <ac:spMk id="35" creationId="{CB44330D-EA18-4254-AA95-EB49948539B8}"/>
          </ac:spMkLst>
        </pc:spChg>
        <pc:graphicFrameChg chg="add mod modGraphic">
          <ac:chgData name="Catriona Brennan" userId="b387967f-cfb8-4795-b00a-4cb7eeb86dd3" providerId="ADAL" clId="{56F86027-45A0-4697-A9CA-19549CF90B3F}" dt="2023-10-02T08:21:52.981" v="314" actId="20577"/>
          <ac:graphicFrameMkLst>
            <pc:docMk/>
            <pc:sldMk cId="1496640716" sldId="262"/>
            <ac:graphicFrameMk id="2" creationId="{E3A3005B-5FCA-F5E2-15B5-1A2ECD6C2F9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04AED7-07C9-475D-BFDC-4E33A6B95528}" type="doc">
      <dgm:prSet loTypeId="urn:microsoft.com/office/officeart/2005/8/layout/vList6" loCatId="list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n-IE"/>
        </a:p>
      </dgm:t>
    </dgm:pt>
    <dgm:pt modelId="{80ECC450-398D-4A70-A534-69AA9A224ECB}">
      <dgm:prSet phldrT="[Text]"/>
      <dgm:spPr/>
      <dgm:t>
        <a:bodyPr/>
        <a:lstStyle/>
        <a:p>
          <a:r>
            <a:rPr lang="en-IE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Promote the Learning Process</a:t>
          </a:r>
        </a:p>
      </dgm:t>
    </dgm:pt>
    <dgm:pt modelId="{F70D92BB-722C-4EEF-93AB-066A45A6ED96}" type="parTrans" cxnId="{19585E68-3249-495D-89C0-021FD1366BD7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B9552896-18B8-47F5-B311-61C0B7CFA54B}" type="sibTrans" cxnId="{19585E68-3249-495D-89C0-021FD1366BD7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85B0662F-1AC5-4764-8A9C-A7518EF6EB2B}">
      <dgm:prSet phldrT="[Text]" custT="1"/>
      <dgm:spPr/>
      <dgm:t>
        <a:bodyPr/>
        <a:lstStyle/>
        <a:p>
          <a:r>
            <a:rPr lang="en-IE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Learning Intentions</a:t>
          </a:r>
        </a:p>
      </dgm:t>
    </dgm:pt>
    <dgm:pt modelId="{9E3F831F-C797-4D7C-B6F1-97DC1572381D}" type="parTrans" cxnId="{946647B1-910E-4C48-B9C9-98BCACB2B9C3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BC537668-6892-4DB3-A0BF-84A8577D228D}" type="sibTrans" cxnId="{946647B1-910E-4C48-B9C9-98BCACB2B9C3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A4A842B1-DAFA-4773-AE82-BA5BCDD7A7C4}">
      <dgm:prSet phldrT="[Text]" custT="1"/>
      <dgm:spPr/>
      <dgm:t>
        <a:bodyPr/>
        <a:lstStyle/>
        <a:p>
          <a:r>
            <a:rPr lang="en-IE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Success Criteria</a:t>
          </a:r>
        </a:p>
      </dgm:t>
    </dgm:pt>
    <dgm:pt modelId="{5C14F48C-DC1B-4D9B-A7FD-D86C32FB8181}" type="parTrans" cxnId="{2634FE84-D0DB-48EE-BD67-54096BD4770F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BFB90E7B-3ABF-47B6-9260-14C8A90357DA}" type="sibTrans" cxnId="{2634FE84-D0DB-48EE-BD67-54096BD4770F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9AD10A58-B5B8-421B-9E94-50562EEFE5D1}">
      <dgm:prSet phldrT="[Text]" custT="1"/>
      <dgm:spPr/>
      <dgm:t>
        <a:bodyPr/>
        <a:lstStyle/>
        <a:p>
          <a:r>
            <a:rPr lang="en-IE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Effective Questioning </a:t>
          </a:r>
        </a:p>
      </dgm:t>
    </dgm:pt>
    <dgm:pt modelId="{7EEAA14E-AFBB-484D-A122-CDC00035007F}" type="parTrans" cxnId="{668D628E-E85D-44C3-818C-4048B1F165C1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65EB060A-B790-4E14-9B70-94AF9205CAF7}" type="sibTrans" cxnId="{668D628E-E85D-44C3-818C-4048B1F165C1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80316D46-0523-4443-BEB2-23D964FF900B}">
      <dgm:prSet phldrT="[Text]" custT="1"/>
      <dgm:spPr/>
      <dgm:t>
        <a:bodyPr/>
        <a:lstStyle/>
        <a:p>
          <a:r>
            <a:rPr lang="en-IE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Bloom’s Taxonomy</a:t>
          </a:r>
        </a:p>
      </dgm:t>
    </dgm:pt>
    <dgm:pt modelId="{E39D4B0D-5A19-488A-900D-9CA163454B27}" type="parTrans" cxnId="{BA5B92E3-F891-44F1-93FA-AAEC29B29C20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9798A865-A57A-4505-914A-1D1E3687184A}" type="sibTrans" cxnId="{BA5B92E3-F891-44F1-93FA-AAEC29B29C20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6CF8C5F6-2E1F-486D-AE64-B5390CCEE914}">
      <dgm:prSet phldrT="[Text]" custT="1"/>
      <dgm:spPr/>
      <dgm:t>
        <a:bodyPr/>
        <a:lstStyle/>
        <a:p>
          <a:r>
            <a:rPr lang="en-IE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Student Reflection</a:t>
          </a:r>
        </a:p>
      </dgm:t>
    </dgm:pt>
    <dgm:pt modelId="{B57CBA22-A8E3-4BB6-977F-4DABC95286A8}" type="parTrans" cxnId="{BF035756-2DCE-46CF-9EA6-3591C2056684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65734E94-0F11-4AAD-B5D8-E54B0ECFD88C}" type="sibTrans" cxnId="{BF035756-2DCE-46CF-9EA6-3591C2056684}">
      <dgm:prSet/>
      <dgm:spPr/>
      <dgm:t>
        <a:bodyPr/>
        <a:lstStyle/>
        <a:p>
          <a:endParaRPr lang="en-I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5C6675F1-EC7C-4802-B959-B8B8FA2F53F2}" type="pres">
      <dgm:prSet presAssocID="{7E04AED7-07C9-475D-BFDC-4E33A6B95528}" presName="Name0" presStyleCnt="0">
        <dgm:presLayoutVars>
          <dgm:dir/>
          <dgm:animLvl val="lvl"/>
          <dgm:resizeHandles/>
        </dgm:presLayoutVars>
      </dgm:prSet>
      <dgm:spPr/>
    </dgm:pt>
    <dgm:pt modelId="{2F2E7B79-1A1C-487C-864F-4093FA2A70E7}" type="pres">
      <dgm:prSet presAssocID="{80ECC450-398D-4A70-A534-69AA9A224ECB}" presName="linNode" presStyleCnt="0"/>
      <dgm:spPr/>
    </dgm:pt>
    <dgm:pt modelId="{A83816DA-A3CD-426A-A9EC-E5808B999A69}" type="pres">
      <dgm:prSet presAssocID="{80ECC450-398D-4A70-A534-69AA9A224ECB}" presName="parentShp" presStyleLbl="node1" presStyleIdx="0" presStyleCnt="1" custLinFactX="-200000" custLinFactY="36682" custLinFactNeighborX="-277504" custLinFactNeighborY="100000">
        <dgm:presLayoutVars>
          <dgm:bulletEnabled val="1"/>
        </dgm:presLayoutVars>
      </dgm:prSet>
      <dgm:spPr/>
    </dgm:pt>
    <dgm:pt modelId="{80859581-0956-466A-B7F0-ED4DE35DA111}" type="pres">
      <dgm:prSet presAssocID="{80ECC450-398D-4A70-A534-69AA9A224ECB}" presName="childShp" presStyleLbl="bgAccFollowNode1" presStyleIdx="0" presStyleCnt="1" custScaleX="166667" custLinFactNeighborX="10498" custLinFactNeighborY="28">
        <dgm:presLayoutVars>
          <dgm:bulletEnabled val="1"/>
        </dgm:presLayoutVars>
      </dgm:prSet>
      <dgm:spPr/>
    </dgm:pt>
  </dgm:ptLst>
  <dgm:cxnLst>
    <dgm:cxn modelId="{1999B21C-0F9A-4530-980E-3B2AD345792D}" type="presOf" srcId="{A4A842B1-DAFA-4773-AE82-BA5BCDD7A7C4}" destId="{80859581-0956-466A-B7F0-ED4DE35DA111}" srcOrd="0" destOrd="1" presId="urn:microsoft.com/office/officeart/2005/8/layout/vList6"/>
    <dgm:cxn modelId="{19585E68-3249-495D-89C0-021FD1366BD7}" srcId="{7E04AED7-07C9-475D-BFDC-4E33A6B95528}" destId="{80ECC450-398D-4A70-A534-69AA9A224ECB}" srcOrd="0" destOrd="0" parTransId="{F70D92BB-722C-4EEF-93AB-066A45A6ED96}" sibTransId="{B9552896-18B8-47F5-B311-61C0B7CFA54B}"/>
    <dgm:cxn modelId="{8F5E626E-30AB-41A3-B2AE-C6AC45BC72E8}" type="presOf" srcId="{80316D46-0523-4443-BEB2-23D964FF900B}" destId="{80859581-0956-466A-B7F0-ED4DE35DA111}" srcOrd="0" destOrd="3" presId="urn:microsoft.com/office/officeart/2005/8/layout/vList6"/>
    <dgm:cxn modelId="{BF035756-2DCE-46CF-9EA6-3591C2056684}" srcId="{80ECC450-398D-4A70-A534-69AA9A224ECB}" destId="{6CF8C5F6-2E1F-486D-AE64-B5390CCEE914}" srcOrd="4" destOrd="0" parTransId="{B57CBA22-A8E3-4BB6-977F-4DABC95286A8}" sibTransId="{65734E94-0F11-4AAD-B5D8-E54B0ECFD88C}"/>
    <dgm:cxn modelId="{2634FE84-D0DB-48EE-BD67-54096BD4770F}" srcId="{80ECC450-398D-4A70-A534-69AA9A224ECB}" destId="{A4A842B1-DAFA-4773-AE82-BA5BCDD7A7C4}" srcOrd="1" destOrd="0" parTransId="{5C14F48C-DC1B-4D9B-A7FD-D86C32FB8181}" sibTransId="{BFB90E7B-3ABF-47B6-9260-14C8A90357DA}"/>
    <dgm:cxn modelId="{668D628E-E85D-44C3-818C-4048B1F165C1}" srcId="{80ECC450-398D-4A70-A534-69AA9A224ECB}" destId="{9AD10A58-B5B8-421B-9E94-50562EEFE5D1}" srcOrd="2" destOrd="0" parTransId="{7EEAA14E-AFBB-484D-A122-CDC00035007F}" sibTransId="{65EB060A-B790-4E14-9B70-94AF9205CAF7}"/>
    <dgm:cxn modelId="{4BC15C9C-2241-4560-BFCC-F8635694E0E7}" type="presOf" srcId="{6CF8C5F6-2E1F-486D-AE64-B5390CCEE914}" destId="{80859581-0956-466A-B7F0-ED4DE35DA111}" srcOrd="0" destOrd="4" presId="urn:microsoft.com/office/officeart/2005/8/layout/vList6"/>
    <dgm:cxn modelId="{5F898AA1-E3C1-4C2A-BD09-4D34D64274A5}" type="presOf" srcId="{80ECC450-398D-4A70-A534-69AA9A224ECB}" destId="{A83816DA-A3CD-426A-A9EC-E5808B999A69}" srcOrd="0" destOrd="0" presId="urn:microsoft.com/office/officeart/2005/8/layout/vList6"/>
    <dgm:cxn modelId="{3F290BA6-693C-47B7-BB94-931FEEB703ED}" type="presOf" srcId="{7E04AED7-07C9-475D-BFDC-4E33A6B95528}" destId="{5C6675F1-EC7C-4802-B959-B8B8FA2F53F2}" srcOrd="0" destOrd="0" presId="urn:microsoft.com/office/officeart/2005/8/layout/vList6"/>
    <dgm:cxn modelId="{946647B1-910E-4C48-B9C9-98BCACB2B9C3}" srcId="{80ECC450-398D-4A70-A534-69AA9A224ECB}" destId="{85B0662F-1AC5-4764-8A9C-A7518EF6EB2B}" srcOrd="0" destOrd="0" parTransId="{9E3F831F-C797-4D7C-B6F1-97DC1572381D}" sibTransId="{BC537668-6892-4DB3-A0BF-84A8577D228D}"/>
    <dgm:cxn modelId="{E69510D6-984A-43DA-9C73-787CDB6A0D14}" type="presOf" srcId="{85B0662F-1AC5-4764-8A9C-A7518EF6EB2B}" destId="{80859581-0956-466A-B7F0-ED4DE35DA111}" srcOrd="0" destOrd="0" presId="urn:microsoft.com/office/officeart/2005/8/layout/vList6"/>
    <dgm:cxn modelId="{BA5B92E3-F891-44F1-93FA-AAEC29B29C20}" srcId="{80ECC450-398D-4A70-A534-69AA9A224ECB}" destId="{80316D46-0523-4443-BEB2-23D964FF900B}" srcOrd="3" destOrd="0" parTransId="{E39D4B0D-5A19-488A-900D-9CA163454B27}" sibTransId="{9798A865-A57A-4505-914A-1D1E3687184A}"/>
    <dgm:cxn modelId="{79CDD9F1-6BEC-43D7-9092-ACBFA009C7AB}" type="presOf" srcId="{9AD10A58-B5B8-421B-9E94-50562EEFE5D1}" destId="{80859581-0956-466A-B7F0-ED4DE35DA111}" srcOrd="0" destOrd="2" presId="urn:microsoft.com/office/officeart/2005/8/layout/vList6"/>
    <dgm:cxn modelId="{5060AD0D-2682-4C2C-9240-597189D168D2}" type="presParOf" srcId="{5C6675F1-EC7C-4802-B959-B8B8FA2F53F2}" destId="{2F2E7B79-1A1C-487C-864F-4093FA2A70E7}" srcOrd="0" destOrd="0" presId="urn:microsoft.com/office/officeart/2005/8/layout/vList6"/>
    <dgm:cxn modelId="{2E03A760-1ED5-45A5-933D-16F19E3513C5}" type="presParOf" srcId="{2F2E7B79-1A1C-487C-864F-4093FA2A70E7}" destId="{A83816DA-A3CD-426A-A9EC-E5808B999A69}" srcOrd="0" destOrd="0" presId="urn:microsoft.com/office/officeart/2005/8/layout/vList6"/>
    <dgm:cxn modelId="{289B57E2-8C0F-4754-860A-86E276E2FD2A}" type="presParOf" srcId="{2F2E7B79-1A1C-487C-864F-4093FA2A70E7}" destId="{80859581-0956-466A-B7F0-ED4DE35DA1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10CE7B-9C72-4B07-A812-80F353D10E3F}" type="doc">
      <dgm:prSet loTypeId="urn:microsoft.com/office/officeart/2005/8/layout/hChevron3" loCatId="process" qsTypeId="urn:microsoft.com/office/officeart/2005/8/quickstyle/3d3" qsCatId="3D" csTypeId="urn:microsoft.com/office/officeart/2005/8/colors/accent6_3" csCatId="accent6" phldr="1"/>
      <dgm:spPr/>
    </dgm:pt>
    <dgm:pt modelId="{200BAB41-CEEA-4C0A-8DAF-48EDDBB6A64F}">
      <dgm:prSet phldrT="[Text]" custT="1"/>
      <dgm:spPr/>
      <dgm:t>
        <a:bodyPr/>
        <a:lstStyle/>
        <a:p>
          <a:r>
            <a:rPr lang="en-I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Coaching </a:t>
          </a:r>
        </a:p>
      </dgm:t>
    </dgm:pt>
    <dgm:pt modelId="{30132CCC-8CB8-4610-B021-501F793DC9C6}" type="parTrans" cxnId="{DC7A3386-85B8-4B6B-8643-800568691369}">
      <dgm:prSet/>
      <dgm:spPr/>
      <dgm:t>
        <a:bodyPr/>
        <a:lstStyle/>
        <a:p>
          <a:endParaRPr lang="en-IE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C634169B-F324-4B46-A295-DD6EF82236A2}" type="sibTrans" cxnId="{DC7A3386-85B8-4B6B-8643-800568691369}">
      <dgm:prSet/>
      <dgm:spPr/>
      <dgm:t>
        <a:bodyPr/>
        <a:lstStyle/>
        <a:p>
          <a:endParaRPr lang="en-IE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B78AB8E0-07AC-49FE-8672-3A1D98CE8B26}">
      <dgm:prSet phldrT="[Text]" custT="1"/>
      <dgm:spPr/>
      <dgm:t>
        <a:bodyPr/>
        <a:lstStyle/>
        <a:p>
          <a:r>
            <a:rPr lang="en-IE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Mentoring</a:t>
          </a:r>
        </a:p>
      </dgm:t>
    </dgm:pt>
    <dgm:pt modelId="{31F0FB90-82FB-4709-B202-43F952723174}" type="parTrans" cxnId="{6AA0EC63-249A-4582-86ED-B731DE2F45E2}">
      <dgm:prSet/>
      <dgm:spPr/>
      <dgm:t>
        <a:bodyPr/>
        <a:lstStyle/>
        <a:p>
          <a:endParaRPr lang="en-IE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55008CF2-E3FD-4989-910C-36208C82DE0C}" type="sibTrans" cxnId="{6AA0EC63-249A-4582-86ED-B731DE2F45E2}">
      <dgm:prSet/>
      <dgm:spPr/>
      <dgm:t>
        <a:bodyPr/>
        <a:lstStyle/>
        <a:p>
          <a:endParaRPr lang="en-IE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2B7B57F3-86C7-4D0B-ADF6-6439E9CD17A5}">
      <dgm:prSet phldrT="[Text]" custT="1"/>
      <dgm:spPr/>
      <dgm:t>
        <a:bodyPr/>
        <a:lstStyle/>
        <a:p>
          <a:r>
            <a:rPr lang="en-IE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Peer Observation</a:t>
          </a:r>
        </a:p>
      </dgm:t>
    </dgm:pt>
    <dgm:pt modelId="{9B20731E-AD0F-4B18-B0B2-B50784074815}" type="parTrans" cxnId="{91A512F1-41E3-4771-B4B9-FC193F315210}">
      <dgm:prSet/>
      <dgm:spPr/>
      <dgm:t>
        <a:bodyPr/>
        <a:lstStyle/>
        <a:p>
          <a:endParaRPr lang="en-IE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62CE2BC8-93DD-4331-8BBE-F3314620BE78}" type="sibTrans" cxnId="{91A512F1-41E3-4771-B4B9-FC193F315210}">
      <dgm:prSet/>
      <dgm:spPr/>
      <dgm:t>
        <a:bodyPr/>
        <a:lstStyle/>
        <a:p>
          <a:endParaRPr lang="en-IE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 Free" panose="03080402000500000000" pitchFamily="66" charset="0"/>
          </a:endParaRPr>
        </a:p>
      </dgm:t>
    </dgm:pt>
    <dgm:pt modelId="{1C08E14D-1D00-42E9-86AD-EDE8F67B6AD6}" type="pres">
      <dgm:prSet presAssocID="{F010CE7B-9C72-4B07-A812-80F353D10E3F}" presName="Name0" presStyleCnt="0">
        <dgm:presLayoutVars>
          <dgm:dir/>
          <dgm:resizeHandles val="exact"/>
        </dgm:presLayoutVars>
      </dgm:prSet>
      <dgm:spPr/>
    </dgm:pt>
    <dgm:pt modelId="{3BBDA586-B78A-4212-82F6-02882E8B4D11}" type="pres">
      <dgm:prSet presAssocID="{200BAB41-CEEA-4C0A-8DAF-48EDDBB6A64F}" presName="parTxOnly" presStyleLbl="node1" presStyleIdx="0" presStyleCnt="3" custLinFactNeighborX="-7396" custLinFactNeighborY="1805">
        <dgm:presLayoutVars>
          <dgm:bulletEnabled val="1"/>
        </dgm:presLayoutVars>
      </dgm:prSet>
      <dgm:spPr/>
    </dgm:pt>
    <dgm:pt modelId="{773F6D0A-9452-4659-9648-D2C1FBEB9420}" type="pres">
      <dgm:prSet presAssocID="{C634169B-F324-4B46-A295-DD6EF82236A2}" presName="parSpace" presStyleCnt="0"/>
      <dgm:spPr/>
    </dgm:pt>
    <dgm:pt modelId="{30B51124-5F4A-43B9-BCAC-CF249DC278CE}" type="pres">
      <dgm:prSet presAssocID="{B78AB8E0-07AC-49FE-8672-3A1D98CE8B26}" presName="parTxOnly" presStyleLbl="node1" presStyleIdx="1" presStyleCnt="3">
        <dgm:presLayoutVars>
          <dgm:bulletEnabled val="1"/>
        </dgm:presLayoutVars>
      </dgm:prSet>
      <dgm:spPr/>
    </dgm:pt>
    <dgm:pt modelId="{385FBADE-4A4E-4178-8B60-0FD0AD976CF1}" type="pres">
      <dgm:prSet presAssocID="{55008CF2-E3FD-4989-910C-36208C82DE0C}" presName="parSpace" presStyleCnt="0"/>
      <dgm:spPr/>
    </dgm:pt>
    <dgm:pt modelId="{E58ECEC6-0A90-43A8-B8DA-FAA987D447B0}" type="pres">
      <dgm:prSet presAssocID="{2B7B57F3-86C7-4D0B-ADF6-6439E9CD17A5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6AA0EC63-249A-4582-86ED-B731DE2F45E2}" srcId="{F010CE7B-9C72-4B07-A812-80F353D10E3F}" destId="{B78AB8E0-07AC-49FE-8672-3A1D98CE8B26}" srcOrd="1" destOrd="0" parTransId="{31F0FB90-82FB-4709-B202-43F952723174}" sibTransId="{55008CF2-E3FD-4989-910C-36208C82DE0C}"/>
    <dgm:cxn modelId="{AD03C675-E8DF-40DD-AEB0-23F58B236900}" type="presOf" srcId="{F010CE7B-9C72-4B07-A812-80F353D10E3F}" destId="{1C08E14D-1D00-42E9-86AD-EDE8F67B6AD6}" srcOrd="0" destOrd="0" presId="urn:microsoft.com/office/officeart/2005/8/layout/hChevron3"/>
    <dgm:cxn modelId="{DC7A3386-85B8-4B6B-8643-800568691369}" srcId="{F010CE7B-9C72-4B07-A812-80F353D10E3F}" destId="{200BAB41-CEEA-4C0A-8DAF-48EDDBB6A64F}" srcOrd="0" destOrd="0" parTransId="{30132CCC-8CB8-4610-B021-501F793DC9C6}" sibTransId="{C634169B-F324-4B46-A295-DD6EF82236A2}"/>
    <dgm:cxn modelId="{353968AA-FECB-4F46-8540-114E1F8BDAD3}" type="presOf" srcId="{2B7B57F3-86C7-4D0B-ADF6-6439E9CD17A5}" destId="{E58ECEC6-0A90-43A8-B8DA-FAA987D447B0}" srcOrd="0" destOrd="0" presId="urn:microsoft.com/office/officeart/2005/8/layout/hChevron3"/>
    <dgm:cxn modelId="{CA01C5E1-70F2-4F3B-9C99-A9DA7BFEFCE7}" type="presOf" srcId="{B78AB8E0-07AC-49FE-8672-3A1D98CE8B26}" destId="{30B51124-5F4A-43B9-BCAC-CF249DC278CE}" srcOrd="0" destOrd="0" presId="urn:microsoft.com/office/officeart/2005/8/layout/hChevron3"/>
    <dgm:cxn modelId="{91A512F1-41E3-4771-B4B9-FC193F315210}" srcId="{F010CE7B-9C72-4B07-A812-80F353D10E3F}" destId="{2B7B57F3-86C7-4D0B-ADF6-6439E9CD17A5}" srcOrd="2" destOrd="0" parTransId="{9B20731E-AD0F-4B18-B0B2-B50784074815}" sibTransId="{62CE2BC8-93DD-4331-8BBE-F3314620BE78}"/>
    <dgm:cxn modelId="{89D72CF8-77B1-4FA1-AEBD-1162A95A748E}" type="presOf" srcId="{200BAB41-CEEA-4C0A-8DAF-48EDDBB6A64F}" destId="{3BBDA586-B78A-4212-82F6-02882E8B4D11}" srcOrd="0" destOrd="0" presId="urn:microsoft.com/office/officeart/2005/8/layout/hChevron3"/>
    <dgm:cxn modelId="{E695AD3A-DAFD-433D-884D-67C45A15F660}" type="presParOf" srcId="{1C08E14D-1D00-42E9-86AD-EDE8F67B6AD6}" destId="{3BBDA586-B78A-4212-82F6-02882E8B4D11}" srcOrd="0" destOrd="0" presId="urn:microsoft.com/office/officeart/2005/8/layout/hChevron3"/>
    <dgm:cxn modelId="{89D1A04B-79F9-4E14-AF88-E7859E1E6552}" type="presParOf" srcId="{1C08E14D-1D00-42E9-86AD-EDE8F67B6AD6}" destId="{773F6D0A-9452-4659-9648-D2C1FBEB9420}" srcOrd="1" destOrd="0" presId="urn:microsoft.com/office/officeart/2005/8/layout/hChevron3"/>
    <dgm:cxn modelId="{DD57A4D6-0521-49EB-AC21-7DB8518C07AF}" type="presParOf" srcId="{1C08E14D-1D00-42E9-86AD-EDE8F67B6AD6}" destId="{30B51124-5F4A-43B9-BCAC-CF249DC278CE}" srcOrd="2" destOrd="0" presId="urn:microsoft.com/office/officeart/2005/8/layout/hChevron3"/>
    <dgm:cxn modelId="{FCEAE606-3B00-47A1-A477-869792776482}" type="presParOf" srcId="{1C08E14D-1D00-42E9-86AD-EDE8F67B6AD6}" destId="{385FBADE-4A4E-4178-8B60-0FD0AD976CF1}" srcOrd="3" destOrd="0" presId="urn:microsoft.com/office/officeart/2005/8/layout/hChevron3"/>
    <dgm:cxn modelId="{616446A9-7C7A-47D7-A0C9-AA1C154DE9E1}" type="presParOf" srcId="{1C08E14D-1D00-42E9-86AD-EDE8F67B6AD6}" destId="{E58ECEC6-0A90-43A8-B8DA-FAA987D447B0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08F794-591D-4841-91C1-44435A32AD73}" type="doc">
      <dgm:prSet loTypeId="urn:microsoft.com/office/officeart/2005/8/layout/matrix1" loCatId="matrix" qsTypeId="urn:microsoft.com/office/officeart/2005/8/quickstyle/3d4" qsCatId="3D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en-IE"/>
        </a:p>
      </dgm:t>
    </dgm:pt>
    <dgm:pt modelId="{DA1D98BF-5C31-4888-83C0-1AB59A602899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r>
            <a:rPr lang="en-IE" sz="7200" b="1" dirty="0">
              <a:latin typeface="Ink Free" panose="03080402000500000000" pitchFamily="66" charset="0"/>
            </a:rPr>
            <a:t>Wellbeing</a:t>
          </a:r>
          <a:endParaRPr lang="en-IE" sz="6000" b="1" dirty="0">
            <a:latin typeface="Ink Free" panose="03080402000500000000" pitchFamily="66" charset="0"/>
          </a:endParaRPr>
        </a:p>
      </dgm:t>
    </dgm:pt>
    <dgm:pt modelId="{381FCA13-B707-4191-B598-D3E270370CF0}" type="parTrans" cxnId="{8C0C7163-A6B8-46A3-8016-1B815A5EBED6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E5973949-E64B-4A19-A156-830FC9383BD7}" type="sibTrans" cxnId="{8C0C7163-A6B8-46A3-8016-1B815A5EBED6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77210B55-8344-456C-A8E8-3CCB6AC429CE}">
      <dgm:prSet phldrT="[Text]" custT="1"/>
      <dgm:spPr>
        <a:solidFill>
          <a:schemeClr val="accent2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IE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Relationships</a:t>
          </a:r>
        </a:p>
      </dgm:t>
    </dgm:pt>
    <dgm:pt modelId="{AB41D2D7-54B0-4C60-B1C9-A71CBC70BEBE}" type="parTrans" cxnId="{16AEF8F3-CD8F-4708-B85F-56E10EBCA48C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31BAA26F-FCF9-4A58-9D00-8FEFF7E4C97B}" type="sibTrans" cxnId="{16AEF8F3-CD8F-4708-B85F-56E10EBCA48C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7D4F4C37-B050-4F4C-8327-D604166316F4}">
      <dgm:prSet phldrT="[Text]" custT="1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IE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Curriculum</a:t>
          </a:r>
        </a:p>
      </dgm:t>
    </dgm:pt>
    <dgm:pt modelId="{1133B383-B134-4592-B720-AF4CBFE59E3E}" type="parTrans" cxnId="{B9A34141-C993-48C8-B27A-DE5CC5693F88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CAD58B20-0177-4F3D-8C7A-249D6547546D}" type="sibTrans" cxnId="{B9A34141-C993-48C8-B27A-DE5CC5693F88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4F5C24FE-2EFF-4360-BE5B-95026D762A1C}">
      <dgm:prSet phldrT="[Text]" custT="1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IE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Culture</a:t>
          </a:r>
        </a:p>
      </dgm:t>
    </dgm:pt>
    <dgm:pt modelId="{4E40695D-883A-4DD5-BC08-0C3214755B90}" type="parTrans" cxnId="{A2F7436F-35EF-44A5-9F85-638EC8DAE806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71C38CA9-3C59-472E-826F-684ECD565197}" type="sibTrans" cxnId="{A2F7436F-35EF-44A5-9F85-638EC8DAE806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0363BC17-B08A-45EB-A1AD-E81B3C8900F3}">
      <dgm:prSet phldrT="[Text]" custT="1"/>
      <dgm:spPr>
        <a:solidFill>
          <a:srgbClr val="239FC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IE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Policy and Planning</a:t>
          </a:r>
        </a:p>
      </dgm:t>
    </dgm:pt>
    <dgm:pt modelId="{DF1A970A-4231-44C8-9F4E-67C851E92647}" type="parTrans" cxnId="{ED5B96F4-CBF9-44AB-A8A0-E0558D94D7FF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ED39DD56-71A4-4FCB-B7D1-2D8325C429AD}" type="sibTrans" cxnId="{ED5B96F4-CBF9-44AB-A8A0-E0558D94D7FF}">
      <dgm:prSet/>
      <dgm:spPr/>
      <dgm:t>
        <a:bodyPr/>
        <a:lstStyle/>
        <a:p>
          <a:endParaRPr lang="en-IE">
            <a:latin typeface="Ink Free" panose="03080402000500000000" pitchFamily="66" charset="0"/>
          </a:endParaRPr>
        </a:p>
      </dgm:t>
    </dgm:pt>
    <dgm:pt modelId="{6E0571C1-1E83-4815-9600-031FAB9F0366}" type="pres">
      <dgm:prSet presAssocID="{BA08F794-591D-4841-91C1-44435A32AD7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8465332-6203-4B4E-A1DA-D1841EF1042D}" type="pres">
      <dgm:prSet presAssocID="{BA08F794-591D-4841-91C1-44435A32AD73}" presName="matrix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ED4D7D2F-2C42-495E-9233-04BBBC48CF31}" type="pres">
      <dgm:prSet presAssocID="{BA08F794-591D-4841-91C1-44435A32AD73}" presName="tile1" presStyleLbl="node1" presStyleIdx="0" presStyleCnt="4"/>
      <dgm:spPr/>
    </dgm:pt>
    <dgm:pt modelId="{5AA3EEF3-615D-49AF-BFC2-61BD9418A89F}" type="pres">
      <dgm:prSet presAssocID="{BA08F794-591D-4841-91C1-44435A32AD7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95F7CC3-8E6F-434B-9C31-BB7510EFC66C}" type="pres">
      <dgm:prSet presAssocID="{BA08F794-591D-4841-91C1-44435A32AD73}" presName="tile2" presStyleLbl="node1" presStyleIdx="1" presStyleCnt="4"/>
      <dgm:spPr/>
    </dgm:pt>
    <dgm:pt modelId="{504CD667-8905-4318-8A4F-4F97C0DCBC63}" type="pres">
      <dgm:prSet presAssocID="{BA08F794-591D-4841-91C1-44435A32AD7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C28D11F-7C6A-4B33-9AB4-4775CFC3B1F5}" type="pres">
      <dgm:prSet presAssocID="{BA08F794-591D-4841-91C1-44435A32AD73}" presName="tile3" presStyleLbl="node1" presStyleIdx="2" presStyleCnt="4"/>
      <dgm:spPr/>
    </dgm:pt>
    <dgm:pt modelId="{73182DF4-7645-46DD-A0A0-6D93F7EDE86A}" type="pres">
      <dgm:prSet presAssocID="{BA08F794-591D-4841-91C1-44435A32AD7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A30B55E-782C-4938-A73C-183ED00DE262}" type="pres">
      <dgm:prSet presAssocID="{BA08F794-591D-4841-91C1-44435A32AD73}" presName="tile4" presStyleLbl="node1" presStyleIdx="3" presStyleCnt="4"/>
      <dgm:spPr/>
    </dgm:pt>
    <dgm:pt modelId="{F8950153-6A54-4E58-BE4B-2AC19BAC6739}" type="pres">
      <dgm:prSet presAssocID="{BA08F794-591D-4841-91C1-44435A32AD7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32C2A80-D49B-4A87-9CA1-C5236B61821A}" type="pres">
      <dgm:prSet presAssocID="{BA08F794-591D-4841-91C1-44435A32AD73}" presName="centerTile" presStyleLbl="fgShp" presStyleIdx="0" presStyleCnt="1" custScaleX="180193" custScaleY="136364">
        <dgm:presLayoutVars>
          <dgm:chMax val="0"/>
          <dgm:chPref val="0"/>
        </dgm:presLayoutVars>
      </dgm:prSet>
      <dgm:spPr/>
    </dgm:pt>
  </dgm:ptLst>
  <dgm:cxnLst>
    <dgm:cxn modelId="{198E7317-19D6-433E-BB6E-EA7BEA3021DC}" type="presOf" srcId="{DA1D98BF-5C31-4888-83C0-1AB59A602899}" destId="{532C2A80-D49B-4A87-9CA1-C5236B61821A}" srcOrd="0" destOrd="0" presId="urn:microsoft.com/office/officeart/2005/8/layout/matrix1"/>
    <dgm:cxn modelId="{4F2D351B-618C-4A31-9FFF-E2B29B6A94E2}" type="presOf" srcId="{7D4F4C37-B050-4F4C-8327-D604166316F4}" destId="{504CD667-8905-4318-8A4F-4F97C0DCBC63}" srcOrd="1" destOrd="0" presId="urn:microsoft.com/office/officeart/2005/8/layout/matrix1"/>
    <dgm:cxn modelId="{3374C623-5A15-49DC-B5A1-255C02C6E36D}" type="presOf" srcId="{BA08F794-591D-4841-91C1-44435A32AD73}" destId="{6E0571C1-1E83-4815-9600-031FAB9F0366}" srcOrd="0" destOrd="0" presId="urn:microsoft.com/office/officeart/2005/8/layout/matrix1"/>
    <dgm:cxn modelId="{292A805D-191E-4B20-A814-777CEABE584C}" type="presOf" srcId="{77210B55-8344-456C-A8E8-3CCB6AC429CE}" destId="{5AA3EEF3-615D-49AF-BFC2-61BD9418A89F}" srcOrd="1" destOrd="0" presId="urn:microsoft.com/office/officeart/2005/8/layout/matrix1"/>
    <dgm:cxn modelId="{B9A34141-C993-48C8-B27A-DE5CC5693F88}" srcId="{DA1D98BF-5C31-4888-83C0-1AB59A602899}" destId="{7D4F4C37-B050-4F4C-8327-D604166316F4}" srcOrd="1" destOrd="0" parTransId="{1133B383-B134-4592-B720-AF4CBFE59E3E}" sibTransId="{CAD58B20-0177-4F3D-8C7A-249D6547546D}"/>
    <dgm:cxn modelId="{8C0C7163-A6B8-46A3-8016-1B815A5EBED6}" srcId="{BA08F794-591D-4841-91C1-44435A32AD73}" destId="{DA1D98BF-5C31-4888-83C0-1AB59A602899}" srcOrd="0" destOrd="0" parTransId="{381FCA13-B707-4191-B598-D3E270370CF0}" sibTransId="{E5973949-E64B-4A19-A156-830FC9383BD7}"/>
    <dgm:cxn modelId="{A2F7436F-35EF-44A5-9F85-638EC8DAE806}" srcId="{DA1D98BF-5C31-4888-83C0-1AB59A602899}" destId="{4F5C24FE-2EFF-4360-BE5B-95026D762A1C}" srcOrd="2" destOrd="0" parTransId="{4E40695D-883A-4DD5-BC08-0C3214755B90}" sibTransId="{71C38CA9-3C59-472E-826F-684ECD565197}"/>
    <dgm:cxn modelId="{D3008882-E895-4913-B200-E58846558D90}" type="presOf" srcId="{0363BC17-B08A-45EB-A1AD-E81B3C8900F3}" destId="{2A30B55E-782C-4938-A73C-183ED00DE262}" srcOrd="0" destOrd="0" presId="urn:microsoft.com/office/officeart/2005/8/layout/matrix1"/>
    <dgm:cxn modelId="{3A296391-2533-435D-9651-2ED81005E298}" type="presOf" srcId="{4F5C24FE-2EFF-4360-BE5B-95026D762A1C}" destId="{AC28D11F-7C6A-4B33-9AB4-4775CFC3B1F5}" srcOrd="0" destOrd="0" presId="urn:microsoft.com/office/officeart/2005/8/layout/matrix1"/>
    <dgm:cxn modelId="{4A9D1AB0-1063-4632-B6E2-90E4AA03FE84}" type="presOf" srcId="{77210B55-8344-456C-A8E8-3CCB6AC429CE}" destId="{ED4D7D2F-2C42-495E-9233-04BBBC48CF31}" srcOrd="0" destOrd="0" presId="urn:microsoft.com/office/officeart/2005/8/layout/matrix1"/>
    <dgm:cxn modelId="{CC3B78CF-3027-485B-A43B-7D035819D121}" type="presOf" srcId="{7D4F4C37-B050-4F4C-8327-D604166316F4}" destId="{F95F7CC3-8E6F-434B-9C31-BB7510EFC66C}" srcOrd="0" destOrd="0" presId="urn:microsoft.com/office/officeart/2005/8/layout/matrix1"/>
    <dgm:cxn modelId="{16AEF8F3-CD8F-4708-B85F-56E10EBCA48C}" srcId="{DA1D98BF-5C31-4888-83C0-1AB59A602899}" destId="{77210B55-8344-456C-A8E8-3CCB6AC429CE}" srcOrd="0" destOrd="0" parTransId="{AB41D2D7-54B0-4C60-B1C9-A71CBC70BEBE}" sibTransId="{31BAA26F-FCF9-4A58-9D00-8FEFF7E4C97B}"/>
    <dgm:cxn modelId="{ED5B96F4-CBF9-44AB-A8A0-E0558D94D7FF}" srcId="{DA1D98BF-5C31-4888-83C0-1AB59A602899}" destId="{0363BC17-B08A-45EB-A1AD-E81B3C8900F3}" srcOrd="3" destOrd="0" parTransId="{DF1A970A-4231-44C8-9F4E-67C851E92647}" sibTransId="{ED39DD56-71A4-4FCB-B7D1-2D8325C429AD}"/>
    <dgm:cxn modelId="{AE79CBFC-7D54-4B08-9BBA-2304616750D9}" type="presOf" srcId="{0363BC17-B08A-45EB-A1AD-E81B3C8900F3}" destId="{F8950153-6A54-4E58-BE4B-2AC19BAC6739}" srcOrd="1" destOrd="0" presId="urn:microsoft.com/office/officeart/2005/8/layout/matrix1"/>
    <dgm:cxn modelId="{399B51FF-7038-4253-B5B1-D8EB66F7CEE2}" type="presOf" srcId="{4F5C24FE-2EFF-4360-BE5B-95026D762A1C}" destId="{73182DF4-7645-46DD-A0A0-6D93F7EDE86A}" srcOrd="1" destOrd="0" presId="urn:microsoft.com/office/officeart/2005/8/layout/matrix1"/>
    <dgm:cxn modelId="{8858BCAF-40E6-4A07-9CDD-82CF28E3D97F}" type="presParOf" srcId="{6E0571C1-1E83-4815-9600-031FAB9F0366}" destId="{E8465332-6203-4B4E-A1DA-D1841EF1042D}" srcOrd="0" destOrd="0" presId="urn:microsoft.com/office/officeart/2005/8/layout/matrix1"/>
    <dgm:cxn modelId="{9714B69C-086C-4567-8EDC-631588EA730A}" type="presParOf" srcId="{E8465332-6203-4B4E-A1DA-D1841EF1042D}" destId="{ED4D7D2F-2C42-495E-9233-04BBBC48CF31}" srcOrd="0" destOrd="0" presId="urn:microsoft.com/office/officeart/2005/8/layout/matrix1"/>
    <dgm:cxn modelId="{DCD998B0-BBA5-40D0-86AF-8EE4E0570740}" type="presParOf" srcId="{E8465332-6203-4B4E-A1DA-D1841EF1042D}" destId="{5AA3EEF3-615D-49AF-BFC2-61BD9418A89F}" srcOrd="1" destOrd="0" presId="urn:microsoft.com/office/officeart/2005/8/layout/matrix1"/>
    <dgm:cxn modelId="{388FF859-FD52-485B-B59D-EE6CBDFF6D74}" type="presParOf" srcId="{E8465332-6203-4B4E-A1DA-D1841EF1042D}" destId="{F95F7CC3-8E6F-434B-9C31-BB7510EFC66C}" srcOrd="2" destOrd="0" presId="urn:microsoft.com/office/officeart/2005/8/layout/matrix1"/>
    <dgm:cxn modelId="{769ADC82-BD4F-4C7C-8BB9-F5B4E1A17F43}" type="presParOf" srcId="{E8465332-6203-4B4E-A1DA-D1841EF1042D}" destId="{504CD667-8905-4318-8A4F-4F97C0DCBC63}" srcOrd="3" destOrd="0" presId="urn:microsoft.com/office/officeart/2005/8/layout/matrix1"/>
    <dgm:cxn modelId="{CC2C1EFB-3234-4CD4-BFEC-771AB3772BD5}" type="presParOf" srcId="{E8465332-6203-4B4E-A1DA-D1841EF1042D}" destId="{AC28D11F-7C6A-4B33-9AB4-4775CFC3B1F5}" srcOrd="4" destOrd="0" presId="urn:microsoft.com/office/officeart/2005/8/layout/matrix1"/>
    <dgm:cxn modelId="{86EB9191-9F64-41C1-9C64-D535EBD23555}" type="presParOf" srcId="{E8465332-6203-4B4E-A1DA-D1841EF1042D}" destId="{73182DF4-7645-46DD-A0A0-6D93F7EDE86A}" srcOrd="5" destOrd="0" presId="urn:microsoft.com/office/officeart/2005/8/layout/matrix1"/>
    <dgm:cxn modelId="{286D8BF7-0D10-4301-98A8-C5209A8C7803}" type="presParOf" srcId="{E8465332-6203-4B4E-A1DA-D1841EF1042D}" destId="{2A30B55E-782C-4938-A73C-183ED00DE262}" srcOrd="6" destOrd="0" presId="urn:microsoft.com/office/officeart/2005/8/layout/matrix1"/>
    <dgm:cxn modelId="{F62A4A9C-4779-490E-BEBA-FBDCCD89F5A3}" type="presParOf" srcId="{E8465332-6203-4B4E-A1DA-D1841EF1042D}" destId="{F8950153-6A54-4E58-BE4B-2AC19BAC6739}" srcOrd="7" destOrd="0" presId="urn:microsoft.com/office/officeart/2005/8/layout/matrix1"/>
    <dgm:cxn modelId="{5AD600C3-4185-4E7F-A2C7-27D93221811F}" type="presParOf" srcId="{6E0571C1-1E83-4815-9600-031FAB9F0366}" destId="{532C2A80-D49B-4A87-9CA1-C5236B61821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59581-0956-466A-B7F0-ED4DE35DA111}">
      <dsp:nvSpPr>
        <dsp:cNvPr id="0" name=""/>
        <dsp:cNvSpPr/>
      </dsp:nvSpPr>
      <dsp:spPr>
        <a:xfrm>
          <a:off x="1911178" y="0"/>
          <a:ext cx="4768195" cy="3070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Learning Intentions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Success Criteria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Effective Questioning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Bloom’s Taxonomy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Student Reflection</a:t>
          </a:r>
        </a:p>
      </dsp:txBody>
      <dsp:txXfrm>
        <a:off x="1911178" y="383807"/>
        <a:ext cx="3616775" cy="2302839"/>
      </dsp:txXfrm>
    </dsp:sp>
    <dsp:sp modelId="{A83816DA-A3CD-426A-A9EC-E5808B999A69}">
      <dsp:nvSpPr>
        <dsp:cNvPr id="0" name=""/>
        <dsp:cNvSpPr/>
      </dsp:nvSpPr>
      <dsp:spPr>
        <a:xfrm>
          <a:off x="0" y="0"/>
          <a:ext cx="1907274" cy="307045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Promote the Learning Process</a:t>
          </a:r>
        </a:p>
      </dsp:txBody>
      <dsp:txXfrm>
        <a:off x="93105" y="93105"/>
        <a:ext cx="1721064" cy="2884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DA586-B78A-4212-82F6-02882E8B4D11}">
      <dsp:nvSpPr>
        <dsp:cNvPr id="0" name=""/>
        <dsp:cNvSpPr/>
      </dsp:nvSpPr>
      <dsp:spPr>
        <a:xfrm>
          <a:off x="0" y="1111246"/>
          <a:ext cx="3501406" cy="1400562"/>
        </a:xfrm>
        <a:prstGeom prst="homePlat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Coaching </a:t>
          </a:r>
        </a:p>
      </dsp:txBody>
      <dsp:txXfrm>
        <a:off x="0" y="1111246"/>
        <a:ext cx="3151266" cy="1400562"/>
      </dsp:txXfrm>
    </dsp:sp>
    <dsp:sp modelId="{30B51124-5F4A-43B9-BCAC-CF249DC278CE}">
      <dsp:nvSpPr>
        <dsp:cNvPr id="0" name=""/>
        <dsp:cNvSpPr/>
      </dsp:nvSpPr>
      <dsp:spPr>
        <a:xfrm>
          <a:off x="2805128" y="1085966"/>
          <a:ext cx="3501406" cy="1400562"/>
        </a:xfrm>
        <a:prstGeom prst="chevron">
          <a:avLst/>
        </a:prstGeom>
        <a:solidFill>
          <a:schemeClr val="accent6">
            <a:shade val="80000"/>
            <a:hueOff val="160640"/>
            <a:satOff val="-6455"/>
            <a:lumOff val="138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Mentoring</a:t>
          </a:r>
        </a:p>
      </dsp:txBody>
      <dsp:txXfrm>
        <a:off x="3505409" y="1085966"/>
        <a:ext cx="2100844" cy="1400562"/>
      </dsp:txXfrm>
    </dsp:sp>
    <dsp:sp modelId="{E58ECEC6-0A90-43A8-B8DA-FAA987D447B0}">
      <dsp:nvSpPr>
        <dsp:cNvPr id="0" name=""/>
        <dsp:cNvSpPr/>
      </dsp:nvSpPr>
      <dsp:spPr>
        <a:xfrm>
          <a:off x="5606253" y="1085966"/>
          <a:ext cx="3501406" cy="1400562"/>
        </a:xfrm>
        <a:prstGeom prst="chevron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Peer Observation</a:t>
          </a:r>
        </a:p>
      </dsp:txBody>
      <dsp:txXfrm>
        <a:off x="6306534" y="1085966"/>
        <a:ext cx="2100844" cy="14005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D7D2F-2C42-495E-9233-04BBBC48CF31}">
      <dsp:nvSpPr>
        <dsp:cNvPr id="0" name=""/>
        <dsp:cNvSpPr/>
      </dsp:nvSpPr>
      <dsp:spPr>
        <a:xfrm rot="16200000">
          <a:off x="1087746" y="-1087746"/>
          <a:ext cx="2828608" cy="5004101"/>
        </a:xfrm>
        <a:prstGeom prst="round1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Relationships</a:t>
          </a:r>
        </a:p>
      </dsp:txBody>
      <dsp:txXfrm rot="5400000">
        <a:off x="0" y="0"/>
        <a:ext cx="5004101" cy="2121456"/>
      </dsp:txXfrm>
    </dsp:sp>
    <dsp:sp modelId="{F95F7CC3-8E6F-434B-9C31-BB7510EFC66C}">
      <dsp:nvSpPr>
        <dsp:cNvPr id="0" name=""/>
        <dsp:cNvSpPr/>
      </dsp:nvSpPr>
      <dsp:spPr>
        <a:xfrm>
          <a:off x="5004101" y="0"/>
          <a:ext cx="5004101" cy="2828608"/>
        </a:xfrm>
        <a:prstGeom prst="round1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Curriculum</a:t>
          </a:r>
        </a:p>
      </dsp:txBody>
      <dsp:txXfrm>
        <a:off x="5004101" y="0"/>
        <a:ext cx="5004101" cy="2121456"/>
      </dsp:txXfrm>
    </dsp:sp>
    <dsp:sp modelId="{AC28D11F-7C6A-4B33-9AB4-4775CFC3B1F5}">
      <dsp:nvSpPr>
        <dsp:cNvPr id="0" name=""/>
        <dsp:cNvSpPr/>
      </dsp:nvSpPr>
      <dsp:spPr>
        <a:xfrm rot="10800000">
          <a:off x="0" y="2828608"/>
          <a:ext cx="5004101" cy="2828608"/>
        </a:xfrm>
        <a:prstGeom prst="round1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Culture</a:t>
          </a:r>
        </a:p>
      </dsp:txBody>
      <dsp:txXfrm rot="10800000">
        <a:off x="0" y="3535761"/>
        <a:ext cx="5004101" cy="2121456"/>
      </dsp:txXfrm>
    </dsp:sp>
    <dsp:sp modelId="{2A30B55E-782C-4938-A73C-183ED00DE262}">
      <dsp:nvSpPr>
        <dsp:cNvPr id="0" name=""/>
        <dsp:cNvSpPr/>
      </dsp:nvSpPr>
      <dsp:spPr>
        <a:xfrm rot="5400000">
          <a:off x="6091847" y="1740862"/>
          <a:ext cx="2828608" cy="5004101"/>
        </a:xfrm>
        <a:prstGeom prst="round1Rect">
          <a:avLst/>
        </a:prstGeom>
        <a:solidFill>
          <a:srgbClr val="239FC1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rPr>
            <a:t>Policy and Planning</a:t>
          </a:r>
        </a:p>
      </dsp:txBody>
      <dsp:txXfrm rot="-5400000">
        <a:off x="5004101" y="3535760"/>
        <a:ext cx="5004101" cy="2121456"/>
      </dsp:txXfrm>
    </dsp:sp>
    <dsp:sp modelId="{532C2A80-D49B-4A87-9CA1-C5236B61821A}">
      <dsp:nvSpPr>
        <dsp:cNvPr id="0" name=""/>
        <dsp:cNvSpPr/>
      </dsp:nvSpPr>
      <dsp:spPr>
        <a:xfrm>
          <a:off x="2298989" y="1864307"/>
          <a:ext cx="5410224" cy="1928602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7200" b="1" kern="1200" dirty="0">
              <a:latin typeface="Ink Free" panose="03080402000500000000" pitchFamily="66" charset="0"/>
            </a:rPr>
            <a:t>Wellbeing</a:t>
          </a:r>
          <a:endParaRPr lang="en-IE" sz="6000" b="1" kern="1200" dirty="0">
            <a:latin typeface="Ink Free" panose="03080402000500000000" pitchFamily="66" charset="0"/>
          </a:endParaRPr>
        </a:p>
      </dsp:txBody>
      <dsp:txXfrm>
        <a:off x="2393136" y="1958454"/>
        <a:ext cx="5221930" cy="1740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4C2D7-7459-4440-8113-C1181EC9E4C5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219200"/>
            <a:ext cx="21955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94238"/>
            <a:ext cx="5335588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A0A73-AB3E-4434-A901-93BB3B44F1D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8698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219200"/>
            <a:ext cx="2195512" cy="3292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3A0A73-AB3E-4434-A901-93BB3B44F1D8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618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3A0A73-AB3E-4434-A901-93BB3B44F1D8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410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3" y="5249386"/>
            <a:ext cx="18176081" cy="11167004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4" y="16847032"/>
            <a:ext cx="16037719" cy="7744137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90" indent="0" algn="ctr">
              <a:buNone/>
              <a:defRPr sz="4677"/>
            </a:lvl2pPr>
            <a:lvl3pPr marL="2138381" indent="0" algn="ctr">
              <a:buNone/>
              <a:defRPr sz="4209"/>
            </a:lvl3pPr>
            <a:lvl4pPr marL="3207573" indent="0" algn="ctr">
              <a:buNone/>
              <a:defRPr sz="3742"/>
            </a:lvl4pPr>
            <a:lvl5pPr marL="4276763" indent="0" algn="ctr">
              <a:buNone/>
              <a:defRPr sz="3742"/>
            </a:lvl5pPr>
            <a:lvl6pPr marL="5345954" indent="0" algn="ctr">
              <a:buNone/>
              <a:defRPr sz="3742"/>
            </a:lvl6pPr>
            <a:lvl7pPr marL="6415144" indent="0" algn="ctr">
              <a:buNone/>
              <a:defRPr sz="3742"/>
            </a:lvl7pPr>
            <a:lvl8pPr marL="7484335" indent="0" algn="ctr">
              <a:buNone/>
              <a:defRPr sz="3742"/>
            </a:lvl8pPr>
            <a:lvl9pPr marL="8553527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748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429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707720"/>
            <a:ext cx="4610844" cy="271824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6" y="1707720"/>
            <a:ext cx="13565237" cy="271824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81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360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9" y="7996594"/>
            <a:ext cx="18443377" cy="13342490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9" y="21465307"/>
            <a:ext cx="18443377" cy="7016500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90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81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5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76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95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514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3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52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650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8538600"/>
            <a:ext cx="9088041" cy="203515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1" y="8538600"/>
            <a:ext cx="9088041" cy="203515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762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1707729"/>
            <a:ext cx="18443377" cy="61997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862941"/>
            <a:ext cx="9046274" cy="3853505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90" indent="0">
              <a:buNone/>
              <a:defRPr sz="4677" b="1"/>
            </a:lvl2pPr>
            <a:lvl3pPr marL="2138381" indent="0">
              <a:buNone/>
              <a:defRPr sz="4209" b="1"/>
            </a:lvl3pPr>
            <a:lvl4pPr marL="3207573" indent="0">
              <a:buNone/>
              <a:defRPr sz="3742" b="1"/>
            </a:lvl4pPr>
            <a:lvl5pPr marL="4276763" indent="0">
              <a:buNone/>
              <a:defRPr sz="3742" b="1"/>
            </a:lvl5pPr>
            <a:lvl6pPr marL="5345954" indent="0">
              <a:buNone/>
              <a:defRPr sz="3742" b="1"/>
            </a:lvl6pPr>
            <a:lvl7pPr marL="6415144" indent="0">
              <a:buNone/>
              <a:defRPr sz="3742" b="1"/>
            </a:lvl7pPr>
            <a:lvl8pPr marL="7484335" indent="0">
              <a:buNone/>
              <a:defRPr sz="3742" b="1"/>
            </a:lvl8pPr>
            <a:lvl9pPr marL="8553527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716446"/>
            <a:ext cx="9046274" cy="1723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862941"/>
            <a:ext cx="9090826" cy="3853505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90" indent="0">
              <a:buNone/>
              <a:defRPr sz="4677" b="1"/>
            </a:lvl2pPr>
            <a:lvl3pPr marL="2138381" indent="0">
              <a:buNone/>
              <a:defRPr sz="4209" b="1"/>
            </a:lvl3pPr>
            <a:lvl4pPr marL="3207573" indent="0">
              <a:buNone/>
              <a:defRPr sz="3742" b="1"/>
            </a:lvl4pPr>
            <a:lvl5pPr marL="4276763" indent="0">
              <a:buNone/>
              <a:defRPr sz="3742" b="1"/>
            </a:lvl5pPr>
            <a:lvl6pPr marL="5345954" indent="0">
              <a:buNone/>
              <a:defRPr sz="3742" b="1"/>
            </a:lvl6pPr>
            <a:lvl7pPr marL="6415144" indent="0">
              <a:buNone/>
              <a:defRPr sz="3742" b="1"/>
            </a:lvl7pPr>
            <a:lvl8pPr marL="7484335" indent="0">
              <a:buNone/>
              <a:defRPr sz="3742" b="1"/>
            </a:lvl8pPr>
            <a:lvl9pPr marL="8553527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716446"/>
            <a:ext cx="9090826" cy="1723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32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72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020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38362"/>
            <a:ext cx="6896776" cy="7484269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618277"/>
            <a:ext cx="10825460" cy="22794351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22632"/>
            <a:ext cx="6896776" cy="17827115"/>
          </a:xfrm>
        </p:spPr>
        <p:txBody>
          <a:bodyPr/>
          <a:lstStyle>
            <a:lvl1pPr marL="0" indent="0">
              <a:buNone/>
              <a:defRPr sz="3742"/>
            </a:lvl1pPr>
            <a:lvl2pPr marL="1069190" indent="0">
              <a:buNone/>
              <a:defRPr sz="3274"/>
            </a:lvl2pPr>
            <a:lvl3pPr marL="2138381" indent="0">
              <a:buNone/>
              <a:defRPr sz="2806"/>
            </a:lvl3pPr>
            <a:lvl4pPr marL="3207573" indent="0">
              <a:buNone/>
              <a:defRPr sz="2339"/>
            </a:lvl4pPr>
            <a:lvl5pPr marL="4276763" indent="0">
              <a:buNone/>
              <a:defRPr sz="2339"/>
            </a:lvl5pPr>
            <a:lvl6pPr marL="5345954" indent="0">
              <a:buNone/>
              <a:defRPr sz="2339"/>
            </a:lvl6pPr>
            <a:lvl7pPr marL="6415144" indent="0">
              <a:buNone/>
              <a:defRPr sz="2339"/>
            </a:lvl7pPr>
            <a:lvl8pPr marL="7484335" indent="0">
              <a:buNone/>
              <a:defRPr sz="2339"/>
            </a:lvl8pPr>
            <a:lvl9pPr marL="8553527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268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38362"/>
            <a:ext cx="6896776" cy="7484269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618277"/>
            <a:ext cx="10825460" cy="22794351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90" indent="0">
              <a:buNone/>
              <a:defRPr sz="6548"/>
            </a:lvl2pPr>
            <a:lvl3pPr marL="2138381" indent="0">
              <a:buNone/>
              <a:defRPr sz="5612"/>
            </a:lvl3pPr>
            <a:lvl4pPr marL="3207573" indent="0">
              <a:buNone/>
              <a:defRPr sz="4677"/>
            </a:lvl4pPr>
            <a:lvl5pPr marL="4276763" indent="0">
              <a:buNone/>
              <a:defRPr sz="4677"/>
            </a:lvl5pPr>
            <a:lvl6pPr marL="5345954" indent="0">
              <a:buNone/>
              <a:defRPr sz="4677"/>
            </a:lvl6pPr>
            <a:lvl7pPr marL="6415144" indent="0">
              <a:buNone/>
              <a:defRPr sz="4677"/>
            </a:lvl7pPr>
            <a:lvl8pPr marL="7484335" indent="0">
              <a:buNone/>
              <a:defRPr sz="4677"/>
            </a:lvl8pPr>
            <a:lvl9pPr marL="8553527" indent="0">
              <a:buNone/>
              <a:defRPr sz="467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22632"/>
            <a:ext cx="6896776" cy="17827115"/>
          </a:xfrm>
        </p:spPr>
        <p:txBody>
          <a:bodyPr/>
          <a:lstStyle>
            <a:lvl1pPr marL="0" indent="0">
              <a:buNone/>
              <a:defRPr sz="3742"/>
            </a:lvl1pPr>
            <a:lvl2pPr marL="1069190" indent="0">
              <a:buNone/>
              <a:defRPr sz="3274"/>
            </a:lvl2pPr>
            <a:lvl3pPr marL="2138381" indent="0">
              <a:buNone/>
              <a:defRPr sz="2806"/>
            </a:lvl3pPr>
            <a:lvl4pPr marL="3207573" indent="0">
              <a:buNone/>
              <a:defRPr sz="2339"/>
            </a:lvl4pPr>
            <a:lvl5pPr marL="4276763" indent="0">
              <a:buNone/>
              <a:defRPr sz="2339"/>
            </a:lvl5pPr>
            <a:lvl6pPr marL="5345954" indent="0">
              <a:buNone/>
              <a:defRPr sz="2339"/>
            </a:lvl6pPr>
            <a:lvl7pPr marL="6415144" indent="0">
              <a:buNone/>
              <a:defRPr sz="2339"/>
            </a:lvl7pPr>
            <a:lvl8pPr marL="7484335" indent="0">
              <a:buNone/>
              <a:defRPr sz="2339"/>
            </a:lvl8pPr>
            <a:lvl9pPr marL="8553527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66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5" y="1707729"/>
            <a:ext cx="18443377" cy="6199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5" y="8538600"/>
            <a:ext cx="18443377" cy="20351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9729186"/>
            <a:ext cx="4811316" cy="17077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51AAD-54E9-48B8-9B8D-3E89F8C5E858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7" y="29729186"/>
            <a:ext cx="7216973" cy="17077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9729186"/>
            <a:ext cx="4811316" cy="17077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AE460-01FA-4CF7-955D-D2A708FBA6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500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138381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2138381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86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77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168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358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549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740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931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2" indent="-534595" algn="l" defTabSz="213838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90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81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573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763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954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5144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335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527" algn="l" defTabSz="2138381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010B6B0-C346-C8D7-1EBA-A3F9A530EFB2}"/>
              </a:ext>
            </a:extLst>
          </p:cNvPr>
          <p:cNvSpPr/>
          <p:nvPr/>
        </p:nvSpPr>
        <p:spPr>
          <a:xfrm>
            <a:off x="387439" y="18617228"/>
            <a:ext cx="10579802" cy="131423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38572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C71FF83-42EF-030D-25D0-BE3252B03CD7}"/>
              </a:ext>
            </a:extLst>
          </p:cNvPr>
          <p:cNvSpPr/>
          <p:nvPr/>
        </p:nvSpPr>
        <p:spPr>
          <a:xfrm>
            <a:off x="10700709" y="18559657"/>
            <a:ext cx="10579802" cy="131423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38572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b="1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755200D-C8BD-A86F-8717-FD0B3935EDB0}"/>
              </a:ext>
            </a:extLst>
          </p:cNvPr>
          <p:cNvSpPr/>
          <p:nvPr/>
        </p:nvSpPr>
        <p:spPr>
          <a:xfrm>
            <a:off x="163205" y="9047413"/>
            <a:ext cx="10455253" cy="95076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38572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sz="800" b="1" dirty="0">
              <a:solidFill>
                <a:schemeClr val="accent6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A14DC58-5AA1-E6DE-92A3-738818C58C56}"/>
              </a:ext>
            </a:extLst>
          </p:cNvPr>
          <p:cNvSpPr/>
          <p:nvPr/>
        </p:nvSpPr>
        <p:spPr>
          <a:xfrm>
            <a:off x="10216546" y="5239054"/>
            <a:ext cx="10693855" cy="131423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38572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b="1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4331F35-BEE5-9093-F2AA-7418205634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0960847"/>
              </p:ext>
            </p:extLst>
          </p:nvPr>
        </p:nvGraphicFramePr>
        <p:xfrm>
          <a:off x="14682750" y="5975118"/>
          <a:ext cx="6679374" cy="3070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D2EC56A-C34C-3941-A111-8DA549F430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1656461"/>
              </p:ext>
            </p:extLst>
          </p:nvPr>
        </p:nvGraphicFramePr>
        <p:xfrm>
          <a:off x="11326510" y="8604402"/>
          <a:ext cx="9111664" cy="3572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CF0EFA4-F641-40FF-CF52-11C9E4EDDF6D}"/>
              </a:ext>
            </a:extLst>
          </p:cNvPr>
          <p:cNvSpPr/>
          <p:nvPr/>
        </p:nvSpPr>
        <p:spPr>
          <a:xfrm>
            <a:off x="17459864" y="13508894"/>
            <a:ext cx="3273216" cy="24426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IE" sz="2400" b="1">
              <a:latin typeface="Ink Free" panose="03080402000500000000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AFF86A-72F7-022F-E01B-89002A32D881}"/>
              </a:ext>
            </a:extLst>
          </p:cNvPr>
          <p:cNvSpPr/>
          <p:nvPr/>
        </p:nvSpPr>
        <p:spPr>
          <a:xfrm rot="10800000" flipV="1">
            <a:off x="17299711" y="12588616"/>
            <a:ext cx="4062413" cy="21572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3600" b="1" dirty="0">
                <a:latin typeface="Ink Free" panose="03080402000500000000" pitchFamily="66" charset="0"/>
              </a:rPr>
              <a:t>Sustainable Education</a:t>
            </a:r>
            <a:endParaRPr lang="en-IE" sz="800" b="1" dirty="0">
              <a:latin typeface="Ink Free" panose="03080402000500000000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012F35-900E-AC60-1A7F-AEA948F3716D}"/>
              </a:ext>
            </a:extLst>
          </p:cNvPr>
          <p:cNvSpPr txBox="1"/>
          <p:nvPr/>
        </p:nvSpPr>
        <p:spPr>
          <a:xfrm>
            <a:off x="0" y="25421791"/>
            <a:ext cx="6331014" cy="4616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pPr algn="ctr"/>
            <a:endParaRPr lang="en-IE" sz="54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ctr"/>
            <a:r>
              <a:rPr lang="en-IE" sz="54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Empower Voices and Agency of </a:t>
            </a:r>
          </a:p>
          <a:p>
            <a:pPr algn="ctr"/>
            <a:r>
              <a:rPr lang="en-IE" sz="44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Students , Parents and Staff</a:t>
            </a:r>
          </a:p>
          <a:p>
            <a:pPr algn="ctr"/>
            <a:endParaRPr lang="en-IE" sz="44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547612-DCC9-0EAC-6A3C-84BD5BAD24E2}"/>
              </a:ext>
            </a:extLst>
          </p:cNvPr>
          <p:cNvSpPr txBox="1"/>
          <p:nvPr/>
        </p:nvSpPr>
        <p:spPr>
          <a:xfrm>
            <a:off x="3229839" y="740057"/>
            <a:ext cx="18388665" cy="156966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IE" sz="9600" b="1">
                <a:latin typeface="Ink Free" panose="03080402000500000000" pitchFamily="66" charset="0"/>
              </a:rPr>
              <a:t>School Improvement Plan ‘22-26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2E2FA46C-DFBD-F2FC-63C2-DD7FD81E3E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3625148"/>
              </p:ext>
            </p:extLst>
          </p:nvPr>
        </p:nvGraphicFramePr>
        <p:xfrm>
          <a:off x="5649611" y="15788619"/>
          <a:ext cx="10008203" cy="565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C71AE7D4-77C2-7B10-6B06-73F6859960EA}"/>
              </a:ext>
            </a:extLst>
          </p:cNvPr>
          <p:cNvSpPr/>
          <p:nvPr/>
        </p:nvSpPr>
        <p:spPr>
          <a:xfrm>
            <a:off x="14064489" y="12387952"/>
            <a:ext cx="4071223" cy="3386155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54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Learning and Teaching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349BE4-0562-B54D-26A2-83DAEA2CC2B4}"/>
              </a:ext>
            </a:extLst>
          </p:cNvPr>
          <p:cNvSpPr/>
          <p:nvPr/>
        </p:nvSpPr>
        <p:spPr>
          <a:xfrm>
            <a:off x="9975934" y="24876770"/>
            <a:ext cx="7205156" cy="57949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Homework Policy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650882-8F5C-E7A1-6C6E-04195169B479}"/>
              </a:ext>
            </a:extLst>
          </p:cNvPr>
          <p:cNvSpPr/>
          <p:nvPr/>
        </p:nvSpPr>
        <p:spPr>
          <a:xfrm>
            <a:off x="10923034" y="25240624"/>
            <a:ext cx="5578674" cy="10962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Code of Behaviour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4864BE-79FB-3AEA-71B2-76CE2869CB3C}"/>
              </a:ext>
            </a:extLst>
          </p:cNvPr>
          <p:cNvSpPr/>
          <p:nvPr/>
        </p:nvSpPr>
        <p:spPr>
          <a:xfrm flipH="1">
            <a:off x="16785713" y="20709772"/>
            <a:ext cx="3954678" cy="49458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IE" sz="4000" b="1" dirty="0">
                <a:solidFill>
                  <a:srgbClr val="239FC1"/>
                </a:solidFill>
                <a:latin typeface="Ink Free" panose="03080402000500000000" pitchFamily="66" charset="0"/>
              </a:rPr>
              <a:t>Learning and Teaching Policy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A4DF6A-DE36-C84A-DAA7-AD38BD085700}"/>
              </a:ext>
            </a:extLst>
          </p:cNvPr>
          <p:cNvSpPr/>
          <p:nvPr/>
        </p:nvSpPr>
        <p:spPr>
          <a:xfrm>
            <a:off x="858942" y="11822958"/>
            <a:ext cx="4130374" cy="29072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54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Classroom Management</a:t>
            </a:r>
            <a:endParaRPr lang="en-IE" sz="1200" b="1" dirty="0">
              <a:solidFill>
                <a:schemeClr val="accent6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1EBA7B-9171-2753-C558-6BD81119457B}"/>
              </a:ext>
            </a:extLst>
          </p:cNvPr>
          <p:cNvSpPr/>
          <p:nvPr/>
        </p:nvSpPr>
        <p:spPr>
          <a:xfrm>
            <a:off x="162443" y="14006845"/>
            <a:ext cx="5657709" cy="15161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Classroom Routines and Expectations</a:t>
            </a:r>
            <a:endParaRPr lang="en-IE" sz="900" b="1" dirty="0">
              <a:solidFill>
                <a:schemeClr val="accent6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85E5B1-AB35-CC94-2561-1AC1C26754CF}"/>
              </a:ext>
            </a:extLst>
          </p:cNvPr>
          <p:cNvSpPr/>
          <p:nvPr/>
        </p:nvSpPr>
        <p:spPr>
          <a:xfrm>
            <a:off x="347317" y="15980229"/>
            <a:ext cx="4703654" cy="9301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54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Theme Weeks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ABD1D81-412B-7CB1-4D91-89F89018455B}"/>
              </a:ext>
            </a:extLst>
          </p:cNvPr>
          <p:cNvSpPr/>
          <p:nvPr/>
        </p:nvSpPr>
        <p:spPr>
          <a:xfrm>
            <a:off x="17214301" y="15226072"/>
            <a:ext cx="3484567" cy="25613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3600" b="1" dirty="0">
                <a:latin typeface="Ink Free" panose="03080402000500000000" pitchFamily="66" charset="0"/>
              </a:rPr>
              <a:t>Core Wellbeing Team:</a:t>
            </a:r>
          </a:p>
          <a:p>
            <a:pPr algn="ctr"/>
            <a:r>
              <a:rPr lang="en-IE" sz="3600" b="1" dirty="0">
                <a:latin typeface="Ink Free" panose="03080402000500000000" pitchFamily="66" charset="0"/>
              </a:rPr>
              <a:t>CSPE, PE and SPHE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74A7354-CA74-B469-9A4A-913180351060}"/>
              </a:ext>
            </a:extLst>
          </p:cNvPr>
          <p:cNvSpPr/>
          <p:nvPr/>
        </p:nvSpPr>
        <p:spPr>
          <a:xfrm>
            <a:off x="4951717" y="21955733"/>
            <a:ext cx="4911166" cy="23668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Improve Physical Environment</a:t>
            </a:r>
          </a:p>
          <a:p>
            <a:pPr algn="ctr"/>
            <a:endParaRPr lang="en-IE" sz="11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2B1F1D9-C211-7CA8-7547-C5063A04BD51}"/>
              </a:ext>
            </a:extLst>
          </p:cNvPr>
          <p:cNvSpPr/>
          <p:nvPr/>
        </p:nvSpPr>
        <p:spPr>
          <a:xfrm>
            <a:off x="7363733" y="25363531"/>
            <a:ext cx="2670314" cy="26919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Home School Liaison</a:t>
            </a:r>
            <a:endParaRPr lang="en-IE" sz="11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2537234-ABF0-89F6-E704-E370C9AE4398}"/>
              </a:ext>
            </a:extLst>
          </p:cNvPr>
          <p:cNvSpPr/>
          <p:nvPr/>
        </p:nvSpPr>
        <p:spPr>
          <a:xfrm>
            <a:off x="10460139" y="5226402"/>
            <a:ext cx="4446047" cy="44683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4000" b="1">
                <a:latin typeface="Ink Free" panose="03080402000500000000" pitchFamily="66" charset="0"/>
              </a:rPr>
              <a:t>Teacher Collaboration and Learning/</a:t>
            </a:r>
          </a:p>
          <a:p>
            <a:pPr algn="ctr"/>
            <a:r>
              <a:rPr lang="en-IE" sz="4000" b="1">
                <a:latin typeface="Ink Free" panose="03080402000500000000" pitchFamily="66" charset="0"/>
              </a:rPr>
              <a:t>Subject Departments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39D17E1-414E-3D7F-2845-3A8558DA054A}"/>
              </a:ext>
            </a:extLst>
          </p:cNvPr>
          <p:cNvSpPr/>
          <p:nvPr/>
        </p:nvSpPr>
        <p:spPr>
          <a:xfrm>
            <a:off x="11553525" y="23805530"/>
            <a:ext cx="4446047" cy="2258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Anti Bullying Policy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64D26B-9476-0629-D0B5-9775F5502983}"/>
              </a:ext>
            </a:extLst>
          </p:cNvPr>
          <p:cNvSpPr/>
          <p:nvPr/>
        </p:nvSpPr>
        <p:spPr>
          <a:xfrm>
            <a:off x="10294710" y="10925536"/>
            <a:ext cx="3735567" cy="49922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IE" sz="3600" b="1" dirty="0">
              <a:latin typeface="Ink Free" panose="03080402000500000000" pitchFamily="66" charset="0"/>
            </a:endParaRPr>
          </a:p>
          <a:p>
            <a:pPr algn="ctr"/>
            <a:r>
              <a:rPr lang="en-IE" sz="3600" b="1" dirty="0">
                <a:latin typeface="Ink Free" panose="03080402000500000000" pitchFamily="66" charset="0"/>
              </a:rPr>
              <a:t>Coaching using the GROW model</a:t>
            </a:r>
          </a:p>
          <a:p>
            <a:pPr algn="ctr"/>
            <a:r>
              <a:rPr lang="en-IE" sz="3600" b="1" dirty="0">
                <a:latin typeface="Ink Free" panose="03080402000500000000" pitchFamily="66" charset="0"/>
              </a:rPr>
              <a:t>                             Inclusive Classroom/</a:t>
            </a:r>
          </a:p>
          <a:p>
            <a:pPr algn="ctr"/>
            <a:r>
              <a:rPr lang="en-IE" sz="3600" b="1" dirty="0">
                <a:latin typeface="Ink Free" panose="03080402000500000000" pitchFamily="66" charset="0"/>
              </a:rPr>
              <a:t>UDL</a:t>
            </a:r>
          </a:p>
          <a:p>
            <a:pPr algn="ctr"/>
            <a:endParaRPr lang="en-IE" sz="2000" b="1" dirty="0">
              <a:latin typeface="Ink Free" panose="03080402000500000000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F307452-64F8-109A-A106-C5811C5E36C2}"/>
              </a:ext>
            </a:extLst>
          </p:cNvPr>
          <p:cNvSpPr/>
          <p:nvPr/>
        </p:nvSpPr>
        <p:spPr>
          <a:xfrm>
            <a:off x="4912510" y="9170675"/>
            <a:ext cx="5657710" cy="33501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60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Impact of COVID</a:t>
            </a:r>
          </a:p>
          <a:p>
            <a:pPr algn="ctr"/>
            <a:r>
              <a:rPr lang="en-IE" sz="40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Junior Dún/ Connect Time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2AF8308-2A32-AF48-C438-857511647F5B}"/>
              </a:ext>
            </a:extLst>
          </p:cNvPr>
          <p:cNvSpPr/>
          <p:nvPr/>
        </p:nvSpPr>
        <p:spPr>
          <a:xfrm>
            <a:off x="11484829" y="11163723"/>
            <a:ext cx="9425572" cy="9620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3600" b="1" dirty="0">
                <a:latin typeface="Ink Free" panose="03080402000500000000" pitchFamily="66" charset="0"/>
              </a:rPr>
              <a:t>Learning &amp; Teaching Team / Leading Learners - Leading Learning</a:t>
            </a:r>
            <a:endParaRPr lang="en-IE" sz="2000" b="1" dirty="0">
              <a:latin typeface="Ink Free" panose="03080402000500000000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45F7859-C852-C936-A612-41C0C034EF28}"/>
              </a:ext>
            </a:extLst>
          </p:cNvPr>
          <p:cNvSpPr/>
          <p:nvPr/>
        </p:nvSpPr>
        <p:spPr>
          <a:xfrm>
            <a:off x="6428453" y="13085190"/>
            <a:ext cx="3223754" cy="194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IE" sz="4000" b="1">
              <a:solidFill>
                <a:schemeClr val="accent6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7D2929-C5F4-B65F-ED47-0CA9F7DCC24C}"/>
              </a:ext>
            </a:extLst>
          </p:cNvPr>
          <p:cNvSpPr/>
          <p:nvPr/>
        </p:nvSpPr>
        <p:spPr>
          <a:xfrm>
            <a:off x="16868921" y="25224166"/>
            <a:ext cx="3646196" cy="18563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Digital Strategy plan- Pillar 1 and Pillar2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CDB342-2F4B-58C9-FB1C-CBB962E5ECAF}"/>
              </a:ext>
            </a:extLst>
          </p:cNvPr>
          <p:cNvSpPr txBox="1"/>
          <p:nvPr/>
        </p:nvSpPr>
        <p:spPr>
          <a:xfrm>
            <a:off x="17086884" y="26973384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D24D8D-4009-2907-3F3C-A7D3574D5408}"/>
              </a:ext>
            </a:extLst>
          </p:cNvPr>
          <p:cNvSpPr txBox="1"/>
          <p:nvPr/>
        </p:nvSpPr>
        <p:spPr>
          <a:xfrm>
            <a:off x="15339702" y="17631943"/>
            <a:ext cx="4679770" cy="1569660"/>
          </a:xfrm>
          <a:prstGeom prst="rect">
            <a:avLst/>
          </a:prstGeom>
          <a:solidFill>
            <a:srgbClr val="13685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IE" sz="4800" b="1">
                <a:solidFill>
                  <a:schemeClr val="bg1"/>
                </a:solidFill>
                <a:latin typeface="Ink Free" panose="03080402000500000000" pitchFamily="66" charset="0"/>
              </a:rPr>
              <a:t>EXCELLENCE IN</a:t>
            </a:r>
            <a:r>
              <a:rPr lang="en-IE" sz="4800" b="1" u="sng">
                <a:solidFill>
                  <a:schemeClr val="bg1"/>
                </a:solidFill>
                <a:latin typeface="Ink Free" panose="03080402000500000000" pitchFamily="66" charset="0"/>
              </a:rPr>
              <a:t> </a:t>
            </a:r>
            <a:r>
              <a:rPr lang="en-IE" sz="4800" b="1">
                <a:solidFill>
                  <a:schemeClr val="bg1"/>
                </a:solidFill>
                <a:latin typeface="Ink Free" panose="03080402000500000000" pitchFamily="66" charset="0"/>
              </a:rPr>
              <a:t>EDUCATION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00270A-11B1-4B34-F5EB-D86DCA0A5F66}"/>
              </a:ext>
            </a:extLst>
          </p:cNvPr>
          <p:cNvSpPr txBox="1"/>
          <p:nvPr/>
        </p:nvSpPr>
        <p:spPr>
          <a:xfrm>
            <a:off x="1035753" y="9806008"/>
            <a:ext cx="2830759" cy="830997"/>
          </a:xfrm>
          <a:prstGeom prst="rect">
            <a:avLst/>
          </a:prstGeom>
          <a:solidFill>
            <a:srgbClr val="13685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48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Ink Free" panose="03080402000500000000" pitchFamily="66" charset="0"/>
              </a:rPr>
              <a:t>RESPECT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0F5005-9F97-D9DE-EA73-391BCC3BC046}"/>
              </a:ext>
            </a:extLst>
          </p:cNvPr>
          <p:cNvSpPr txBox="1"/>
          <p:nvPr/>
        </p:nvSpPr>
        <p:spPr>
          <a:xfrm>
            <a:off x="3436190" y="10925537"/>
            <a:ext cx="1873178" cy="830997"/>
          </a:xfrm>
          <a:prstGeom prst="rect">
            <a:avLst/>
          </a:prstGeom>
          <a:solidFill>
            <a:srgbClr val="13685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4800" b="1">
                <a:solidFill>
                  <a:schemeClr val="bg1"/>
                </a:solidFill>
                <a:latin typeface="Ink Free" panose="03080402000500000000" pitchFamily="66" charset="0"/>
              </a:rPr>
              <a:t>CARE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37DDE9-1349-B0D6-D559-68874C360BCC}"/>
              </a:ext>
            </a:extLst>
          </p:cNvPr>
          <p:cNvSpPr txBox="1"/>
          <p:nvPr/>
        </p:nvSpPr>
        <p:spPr>
          <a:xfrm>
            <a:off x="6225159" y="24474963"/>
            <a:ext cx="4012613" cy="830997"/>
          </a:xfrm>
          <a:prstGeom prst="rect">
            <a:avLst/>
          </a:prstGeom>
          <a:solidFill>
            <a:srgbClr val="13685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E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Ink Free" panose="03080402000500000000" pitchFamily="66" charset="0"/>
              </a:rPr>
              <a:t>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0D4664-4D36-6B6E-A101-FC57F55A26B6}"/>
              </a:ext>
            </a:extLst>
          </p:cNvPr>
          <p:cNvSpPr txBox="1"/>
          <p:nvPr/>
        </p:nvSpPr>
        <p:spPr>
          <a:xfrm rot="10800000" flipV="1">
            <a:off x="8405616" y="28557972"/>
            <a:ext cx="3638797" cy="830997"/>
          </a:xfrm>
          <a:prstGeom prst="rect">
            <a:avLst/>
          </a:prstGeom>
          <a:solidFill>
            <a:srgbClr val="13685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48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Ink Free" panose="03080402000500000000" pitchFamily="66" charset="0"/>
              </a:rPr>
              <a:t>EQUALITY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57708C-EC21-9820-3907-DF14FB9645CD}"/>
              </a:ext>
            </a:extLst>
          </p:cNvPr>
          <p:cNvSpPr txBox="1"/>
          <p:nvPr/>
        </p:nvSpPr>
        <p:spPr>
          <a:xfrm>
            <a:off x="10930555" y="29039226"/>
            <a:ext cx="72051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 Diversity,</a:t>
            </a:r>
          </a:p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Equality and Inclusion Policy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5F4D35-F014-43F0-4D41-46A5F6E45EC5}"/>
              </a:ext>
            </a:extLst>
          </p:cNvPr>
          <p:cNvSpPr txBox="1"/>
          <p:nvPr/>
        </p:nvSpPr>
        <p:spPr>
          <a:xfrm flipH="1">
            <a:off x="15566782" y="28352343"/>
            <a:ext cx="58839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Attendance Policy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F02C932-2EBD-2C93-51B1-EA38E11ABDB4}"/>
              </a:ext>
            </a:extLst>
          </p:cNvPr>
          <p:cNvSpPr txBox="1"/>
          <p:nvPr/>
        </p:nvSpPr>
        <p:spPr>
          <a:xfrm rot="10800000" flipH="1" flipV="1">
            <a:off x="230473" y="15650628"/>
            <a:ext cx="4258308" cy="1043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 </a:t>
            </a:r>
          </a:p>
          <a:p>
            <a:pPr algn="ctr"/>
            <a:endParaRPr lang="en-IE" sz="48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ctr"/>
            <a:endParaRPr lang="en-IE" sz="48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ctr"/>
            <a:endParaRPr lang="en-IE" sz="48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Growth</a:t>
            </a:r>
          </a:p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 Mindset/ Student Effort and Targets   </a:t>
            </a:r>
          </a:p>
          <a:p>
            <a:pPr algn="ctr"/>
            <a:endParaRPr lang="en-IE" sz="4800" b="1" dirty="0">
              <a:solidFill>
                <a:schemeClr val="accent4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Promote Extra Curricular Activities and</a:t>
            </a:r>
          </a:p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Celebrate Achievements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99DC634-5A35-6E35-1636-BD9A05A3BAE8}"/>
              </a:ext>
            </a:extLst>
          </p:cNvPr>
          <p:cNvSpPr txBox="1"/>
          <p:nvPr/>
        </p:nvSpPr>
        <p:spPr>
          <a:xfrm>
            <a:off x="325046" y="30044405"/>
            <a:ext cx="97090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4800" b="1" dirty="0">
                <a:solidFill>
                  <a:schemeClr val="accent4">
                    <a:lumMod val="75000"/>
                  </a:schemeClr>
                </a:solidFill>
                <a:latin typeface="Ink Free" panose="03080402000500000000" pitchFamily="66" charset="0"/>
              </a:rPr>
              <a:t>Improve Communication and Connections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67225D-3C57-6AE5-8679-C071E2DF4F6B}"/>
              </a:ext>
            </a:extLst>
          </p:cNvPr>
          <p:cNvSpPr/>
          <p:nvPr/>
        </p:nvSpPr>
        <p:spPr>
          <a:xfrm flipH="1">
            <a:off x="16856470" y="18203077"/>
            <a:ext cx="3954678" cy="49458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Academic tracking &amp; Data gathering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502B5C-BED3-E949-6E00-599179810355}"/>
              </a:ext>
            </a:extLst>
          </p:cNvPr>
          <p:cNvSpPr/>
          <p:nvPr/>
        </p:nvSpPr>
        <p:spPr>
          <a:xfrm flipH="1">
            <a:off x="10558794" y="19619437"/>
            <a:ext cx="7195595" cy="49458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IE" sz="4400" b="1">
                <a:solidFill>
                  <a:srgbClr val="239FC1"/>
                </a:solidFill>
                <a:latin typeface="Ink Free" panose="03080402000500000000" pitchFamily="66" charset="0"/>
              </a:rPr>
              <a:t>Literacy and Numeracy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61AA3E-7E8D-2065-1703-E0E193B3B02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56045" y="3714337"/>
            <a:ext cx="5637352" cy="52620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50C5B5-6B7D-0DC8-2CA2-663FE8CD32FD}"/>
              </a:ext>
            </a:extLst>
          </p:cNvPr>
          <p:cNvSpPr txBox="1"/>
          <p:nvPr/>
        </p:nvSpPr>
        <p:spPr>
          <a:xfrm>
            <a:off x="12729657" y="30774383"/>
            <a:ext cx="72051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4000" b="1">
                <a:solidFill>
                  <a:srgbClr val="239FC1"/>
                </a:solidFill>
                <a:latin typeface="Ink Free" panose="03080402000500000000" pitchFamily="66" charset="0"/>
              </a:rPr>
              <a:t>Posts of Responsibility Review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A13499B9-DC32-A6CD-D533-EA0953A4AAF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0" y="1067589"/>
            <a:ext cx="3436190" cy="3702327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932C2A58-884B-F0A3-05AD-E89CB5511B98}"/>
              </a:ext>
            </a:extLst>
          </p:cNvPr>
          <p:cNvSpPr txBox="1"/>
          <p:nvPr/>
        </p:nvSpPr>
        <p:spPr>
          <a:xfrm>
            <a:off x="7973428" y="2501933"/>
            <a:ext cx="13233013" cy="2862322"/>
          </a:xfrm>
          <a:prstGeom prst="rect">
            <a:avLst/>
          </a:prstGeom>
          <a:solidFill>
            <a:srgbClr val="13685F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n-IE" sz="3600" b="1" dirty="0">
                <a:solidFill>
                  <a:schemeClr val="bg1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Overall Objectives: </a:t>
            </a:r>
          </a:p>
          <a:p>
            <a:pPr marL="342909" indent="-342909" fontAlgn="base">
              <a:buFont typeface="+mj-lt"/>
              <a:buAutoNum type="arabicPeriod"/>
              <a:tabLst>
                <a:tab pos="457212" algn="l"/>
              </a:tabLst>
            </a:pPr>
            <a:r>
              <a:rPr lang="en-IE" sz="3600" b="1" dirty="0">
                <a:solidFill>
                  <a:schemeClr val="bg1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Incremental improvement in Student Engagement with Learning</a:t>
            </a:r>
          </a:p>
          <a:p>
            <a:pPr marL="342909" indent="-342909" fontAlgn="base">
              <a:buFont typeface="+mj-lt"/>
              <a:buAutoNum type="arabicPeriod" startAt="2"/>
              <a:tabLst>
                <a:tab pos="457212" algn="l"/>
              </a:tabLst>
            </a:pPr>
            <a:r>
              <a:rPr lang="en-IE" sz="3600" b="1" dirty="0">
                <a:solidFill>
                  <a:schemeClr val="bg1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Incremental improvement in Academic Attainment </a:t>
            </a:r>
          </a:p>
          <a:p>
            <a:pPr marL="342909" indent="-342909" fontAlgn="base">
              <a:buFont typeface="+mj-lt"/>
              <a:buAutoNum type="arabicPeriod" startAt="3"/>
              <a:tabLst>
                <a:tab pos="457212" algn="l"/>
              </a:tabLst>
            </a:pPr>
            <a:r>
              <a:rPr lang="en-IE" sz="3600" b="1" dirty="0">
                <a:solidFill>
                  <a:schemeClr val="bg1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Incremental improvement in Student and Staff Wellbeing and connection with school community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C82D27-5AAD-D652-CE1C-A5E3E0A70E88}"/>
              </a:ext>
            </a:extLst>
          </p:cNvPr>
          <p:cNvSpPr/>
          <p:nvPr/>
        </p:nvSpPr>
        <p:spPr>
          <a:xfrm>
            <a:off x="5580288" y="12272929"/>
            <a:ext cx="4618304" cy="33501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6000" b="1" dirty="0">
                <a:solidFill>
                  <a:schemeClr val="accent6">
                    <a:lumMod val="50000"/>
                  </a:schemeClr>
                </a:solidFill>
                <a:latin typeface="Ink Free" panose="03080402000500000000" pitchFamily="66" charset="0"/>
              </a:rPr>
              <a:t>Support Teams</a:t>
            </a:r>
            <a:endParaRPr lang="en-IE" sz="1400" b="1" dirty="0">
              <a:solidFill>
                <a:schemeClr val="accent6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6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383625" cy="3207543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5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0125" y="1554428"/>
            <a:ext cx="18426143" cy="2896658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aphicFrame>
        <p:nvGraphicFramePr>
          <p:cNvPr id="2" name="Table 49">
            <a:extLst>
              <a:ext uri="{FF2B5EF4-FFF2-40B4-BE49-F238E27FC236}">
                <a16:creationId xmlns:a16="http://schemas.microsoft.com/office/drawing/2014/main" id="{E3A3005B-5FCA-F5E2-15B5-1A2ECD6C2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45277"/>
              </p:ext>
            </p:extLst>
          </p:nvPr>
        </p:nvGraphicFramePr>
        <p:xfrm>
          <a:off x="884903" y="1209368"/>
          <a:ext cx="19320387" cy="2931164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9320387">
                  <a:extLst>
                    <a:ext uri="{9D8B030D-6E8A-4147-A177-3AD203B41FA5}">
                      <a16:colId xmlns:a16="http://schemas.microsoft.com/office/drawing/2014/main" val="779251746"/>
                    </a:ext>
                  </a:extLst>
                </a:gridCol>
              </a:tblGrid>
              <a:tr h="3158846">
                <a:tc>
                  <a:txBody>
                    <a:bodyPr/>
                    <a:lstStyle/>
                    <a:p>
                      <a:r>
                        <a:rPr lang="en-GB" sz="5400" b="0" cap="none" spc="60" dirty="0">
                          <a:solidFill>
                            <a:schemeClr val="bg1"/>
                          </a:solidFill>
                        </a:rPr>
                        <a:t>Targets</a:t>
                      </a:r>
                    </a:p>
                    <a:p>
                      <a:endParaRPr lang="en-GB" sz="3800" b="0" cap="none" spc="60" dirty="0">
                        <a:solidFill>
                          <a:schemeClr val="bg1"/>
                        </a:solidFill>
                      </a:endParaRPr>
                    </a:p>
                    <a:p>
                      <a:endParaRPr lang="en-IE" sz="3800" b="0" cap="none" spc="60" dirty="0">
                        <a:solidFill>
                          <a:schemeClr val="bg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 anchor="ctr"/>
                </a:tc>
                <a:extLst>
                  <a:ext uri="{0D108BD9-81ED-4DB2-BD59-A6C34878D82A}">
                    <a16:rowId xmlns:a16="http://schemas.microsoft.com/office/drawing/2014/main" val="4190823454"/>
                  </a:ext>
                </a:extLst>
              </a:tr>
              <a:tr h="1597540">
                <a:tc>
                  <a:txBody>
                    <a:bodyPr/>
                    <a:lstStyle/>
                    <a:p>
                      <a:r>
                        <a:rPr lang="en-GB" sz="4000" b="1" cap="none" spc="0" dirty="0">
                          <a:solidFill>
                            <a:schemeClr val="tx1"/>
                          </a:solidFill>
                        </a:rPr>
                        <a:t>1 Support Classroom Management</a:t>
                      </a:r>
                      <a:endParaRPr lang="en-IE" sz="4000" b="1" cap="none" spc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656386129"/>
                  </a:ext>
                </a:extLst>
              </a:tr>
              <a:tr h="2233626">
                <a:tc>
                  <a:txBody>
                    <a:bodyPr/>
                    <a:lstStyle/>
                    <a:p>
                      <a:pPr marL="0" marR="0" lvl="0" indent="0" algn="l" defTabSz="21383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Improve the School Environment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IE" sz="3300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146068369"/>
                  </a:ext>
                </a:extLst>
              </a:tr>
              <a:tr h="5414069">
                <a:tc>
                  <a:txBody>
                    <a:bodyPr/>
                    <a:lstStyle/>
                    <a:p>
                      <a:pPr fontAlgn="base"/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Continue to embed the use of the  Learning Process  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Learning Intentions 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Success Criteria 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Effective questioning 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Feedback 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Reflection 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IE" sz="3300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2000577266"/>
                  </a:ext>
                </a:extLst>
              </a:tr>
              <a:tr h="2233626">
                <a:tc>
                  <a:txBody>
                    <a:bodyPr/>
                    <a:lstStyle/>
                    <a:p>
                      <a:pPr marL="0" marR="0" lvl="0" indent="0" algn="l" defTabSz="21383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Increase Staff Collaboration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IE" sz="3300" b="1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1048172574"/>
                  </a:ext>
                </a:extLst>
              </a:tr>
              <a:tr h="1597540">
                <a:tc>
                  <a:txBody>
                    <a:bodyPr/>
                    <a:lstStyle/>
                    <a:p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Celebrate Student/Staff Successes</a:t>
                      </a:r>
                      <a:endParaRPr lang="en-IE" sz="4000" b="1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2713133263"/>
                  </a:ext>
                </a:extLst>
              </a:tr>
              <a:tr h="2233626">
                <a:tc>
                  <a:txBody>
                    <a:bodyPr/>
                    <a:lstStyle/>
                    <a:p>
                      <a:r>
                        <a:rPr lang="en-GB" sz="3300" cap="none" spc="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33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Implement Whole School Homework/</a:t>
                      </a:r>
                      <a:r>
                        <a:rPr lang="en-US" sz="4000" b="1" kern="1200" cap="none" spc="0" baseline="0">
                          <a:solidFill>
                            <a:schemeClr val="tx1"/>
                          </a:solidFill>
                          <a:effectLst/>
                        </a:rPr>
                        <a:t>Study and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Assessment Policy</a:t>
                      </a:r>
                    </a:p>
                    <a:p>
                      <a:r>
                        <a:rPr lang="en-US" sz="3300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     </a:t>
                      </a:r>
                      <a:endParaRPr lang="en-IE" sz="3300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3344186315"/>
                  </a:ext>
                </a:extLst>
              </a:tr>
              <a:tr h="2233626">
                <a:tc>
                  <a:txBody>
                    <a:bodyPr/>
                    <a:lstStyle/>
                    <a:p>
                      <a:pPr marL="0" marR="0" lvl="0" indent="0" algn="l" defTabSz="21383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Increase Student Attendance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IE" sz="3300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3895604041"/>
                  </a:ext>
                </a:extLst>
              </a:tr>
              <a:tr h="2233626">
                <a:tc>
                  <a:txBody>
                    <a:bodyPr/>
                    <a:lstStyle/>
                    <a:p>
                      <a:pPr marL="0" marR="0" lvl="0" indent="0" algn="l" defTabSz="21383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Improve Literacy and Numeracy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IE" sz="3300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1907384868"/>
                  </a:ext>
                </a:extLst>
              </a:tr>
              <a:tr h="2233626">
                <a:tc>
                  <a:txBody>
                    <a:bodyPr/>
                    <a:lstStyle/>
                    <a:p>
                      <a:pPr marL="0" marR="0" lvl="0" indent="0" algn="l" defTabSz="21383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Increase Student Voice and Agency across Whole School Community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IE" sz="3300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2612614951"/>
                  </a:ext>
                </a:extLst>
              </a:tr>
              <a:tr h="4141892">
                <a:tc>
                  <a:txBody>
                    <a:bodyPr/>
                    <a:lstStyle/>
                    <a:p>
                      <a:r>
                        <a:rPr lang="en-GB" sz="4000" b="1" cap="none" spc="0" baseline="0" dirty="0">
                          <a:solidFill>
                            <a:schemeClr val="tx1"/>
                          </a:solidFill>
                        </a:rPr>
                        <a:t>10 Improve  </a:t>
                      </a:r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Digital Literacy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1.Pillar 1 –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Embed digital technologies in teaching and learning and assessment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/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2.Pillar 2- </a:t>
                      </a:r>
                      <a:endParaRPr lang="en-IE" sz="4000" b="1" kern="1200" cap="none" spc="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4000" b="1" kern="12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Improve Infrastructure</a:t>
                      </a:r>
                      <a:endParaRPr lang="en-IE" sz="4000" b="1" cap="none" spc="0" baseline="0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660467" marR="508052" marT="215537" marB="508052"/>
                </a:tc>
                <a:extLst>
                  <a:ext uri="{0D108BD9-81ED-4DB2-BD59-A6C34878D82A}">
                    <a16:rowId xmlns:a16="http://schemas.microsoft.com/office/drawing/2014/main" val="3973131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64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4243C7-7CB5-A01C-9540-0D946192CF27}"/>
              </a:ext>
            </a:extLst>
          </p:cNvPr>
          <p:cNvSpPr txBox="1"/>
          <p:nvPr/>
        </p:nvSpPr>
        <p:spPr>
          <a:xfrm>
            <a:off x="4791456" y="3950208"/>
            <a:ext cx="11256264" cy="25242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we have all students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exceptional progress in a learning community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Where every student will set off into the world with the personal skills and aptitudes to thrive and a set of exam results, they are proud of.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we have a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challenging, inclusive curriculum celebrating sustainable development, equality and human rights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shaped according to what our students needs to know, understand and do in order to succeed in a changing world.</a:t>
            </a: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5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8576D6-B43F-8600-B17A-F9F7030E6F10}"/>
              </a:ext>
            </a:extLst>
          </p:cNvPr>
          <p:cNvSpPr txBox="1"/>
          <p:nvPr/>
        </p:nvSpPr>
        <p:spPr>
          <a:xfrm>
            <a:off x="3803904" y="5413248"/>
            <a:ext cx="12545568" cy="22056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we have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functioning systems academic and pastoral, socio- cultural,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operating together as one, to ensure the smooth running of the organization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6600">
              <a:solidFill>
                <a:srgbClr val="54575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we have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truly great, evidenced-based teaching and learning, we have collaborated as a whole school learning community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finding out where we are in our professional learning and are committed to develop the skills and competencies needed to get there</a:t>
            </a:r>
            <a:r>
              <a:rPr lang="en-US" sz="54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E" sz="5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2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C98079-E2C6-C21B-F06A-4A1E58215C66}"/>
              </a:ext>
            </a:extLst>
          </p:cNvPr>
          <p:cNvSpPr txBox="1"/>
          <p:nvPr/>
        </p:nvSpPr>
        <p:spPr>
          <a:xfrm>
            <a:off x="2087308" y="4876646"/>
            <a:ext cx="15469172" cy="19244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school where we will use the </a:t>
            </a:r>
            <a:r>
              <a:rPr lang="en-US" sz="6600" b="1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of modern technology to inspire learning and the effective use of ICT w</a:t>
            </a:r>
            <a:r>
              <a:rPr lang="en-US" sz="66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 underpin our school learning, teaching, and communication.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IE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</a:t>
            </a:r>
            <a:r>
              <a:rPr lang="en-US" sz="6600" b="1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operate in very best learning environment, with fully equipped extra- curricular facilities and resources</a:t>
            </a:r>
            <a:r>
              <a:rPr lang="en-US" sz="66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6600" dirty="0">
              <a:solidFill>
                <a:srgbClr val="54575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IE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</a:t>
            </a:r>
            <a:r>
              <a:rPr lang="en-US" sz="6600" b="1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cherish wellbeing</a:t>
            </a:r>
            <a:r>
              <a:rPr lang="en-US" sz="66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where everyone is happy, healthy and committed to work but where  we have time to enjoy life with family and friends</a:t>
            </a:r>
            <a:r>
              <a:rPr lang="en-US" sz="8000" dirty="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2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38DC2C-2674-DA09-D6A9-1FE62E296929}"/>
              </a:ext>
            </a:extLst>
          </p:cNvPr>
          <p:cNvSpPr txBox="1"/>
          <p:nvPr/>
        </p:nvSpPr>
        <p:spPr>
          <a:xfrm>
            <a:off x="3600640" y="3694176"/>
            <a:ext cx="14182344" cy="21199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positive relationships and feel connected 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 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where we can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communicate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all our stakeholders effectively.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everyone has a voice and agency 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students, teachers and parents are all empowered to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6600" b="1">
              <a:solidFill>
                <a:srgbClr val="54575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2026 CDI will be a school where we have the </a:t>
            </a:r>
            <a:r>
              <a:rPr lang="en-US" sz="6600" b="1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highest reputation</a:t>
            </a:r>
            <a:r>
              <a:rPr lang="en-US" sz="6600">
                <a:solidFill>
                  <a:srgbClr val="54575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We will be at the heart of the local community, celebrating our successful past but also looking forward to our  dynamic, innovative future.</a:t>
            </a:r>
            <a:endParaRPr lang="en-IE" sz="6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0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659</Words>
  <Application>Microsoft Office PowerPoint</Application>
  <PresentationFormat>Custom</PresentationFormat>
  <Paragraphs>110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Ink Free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Hassett</dc:creator>
  <cp:lastModifiedBy>Catriona Brennan</cp:lastModifiedBy>
  <cp:revision>4</cp:revision>
  <cp:lastPrinted>2022-12-19T10:17:23Z</cp:lastPrinted>
  <dcterms:created xsi:type="dcterms:W3CDTF">2022-09-20T09:03:41Z</dcterms:created>
  <dcterms:modified xsi:type="dcterms:W3CDTF">2023-10-02T20:51:52Z</dcterms:modified>
</cp:coreProperties>
</file>